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1"/>
  </p:notesMasterIdLst>
  <p:sldIdLst>
    <p:sldId id="540" r:id="rId6"/>
    <p:sldId id="541" r:id="rId7"/>
    <p:sldId id="321" r:id="rId8"/>
    <p:sldId id="535" r:id="rId9"/>
    <p:sldId id="536" r:id="rId10"/>
    <p:sldId id="537" r:id="rId11"/>
    <p:sldId id="538" r:id="rId12"/>
    <p:sldId id="486" r:id="rId13"/>
    <p:sldId id="429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2" r:id="rId22"/>
    <p:sldId id="539" r:id="rId23"/>
    <p:sldId id="471" r:id="rId24"/>
    <p:sldId id="530" r:id="rId25"/>
    <p:sldId id="533" r:id="rId26"/>
    <p:sldId id="534" r:id="rId27"/>
    <p:sldId id="531" r:id="rId28"/>
    <p:sldId id="355" r:id="rId29"/>
    <p:sldId id="272" r:id="rId3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19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15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14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5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5039" autoAdjust="0"/>
  </p:normalViewPr>
  <p:slideViewPr>
    <p:cSldViewPr>
      <p:cViewPr varScale="1">
        <p:scale>
          <a:sx n="105" d="100"/>
          <a:sy n="105" d="100"/>
        </p:scale>
        <p:origin x="18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62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13258C-65B7-41DE-A61E-076302EE3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41837"/>
            <a:ext cx="5681980" cy="3352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sz="11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strike="noStrik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13237"/>
            <a:ext cx="7100831" cy="5073609"/>
          </a:xfrm>
        </p:spPr>
        <p:txBody>
          <a:bodyPr/>
          <a:lstStyle/>
          <a:p>
            <a:pPr eaLnBrk="1" hangingPunct="1"/>
            <a:endParaRPr lang="en-US" sz="8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5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730511"/>
          </a:xfrm>
        </p:spPr>
        <p:txBody>
          <a:bodyPr/>
          <a:lstStyle/>
          <a:p>
            <a:pPr eaLnBrk="1" hangingPunct="1"/>
            <a:endParaRPr lang="en-US" sz="10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3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31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6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24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2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70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FBFDB-C426-4434-9683-C77164F178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36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75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01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30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strike="noStrik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927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dahlman@state.mn.u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Julie.Remington@state.mn.u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1BD3-DC1C-66C6-F07E-2FFB13BC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</a:t>
            </a:r>
            <a:r>
              <a:rPr lang="en-US" baseline="0" dirty="0"/>
              <a:t>OneStop User Accounts</a:t>
            </a:r>
            <a:endParaRPr lang="en-US" dirty="0"/>
          </a:p>
        </p:txBody>
      </p:sp>
      <p:pic>
        <p:nvPicPr>
          <p:cNvPr id="3" name="Picture 2" descr="A person using a computer with the CareerOneStop homepage displayed">
            <a:extLst>
              <a:ext uri="{FF2B5EF4-FFF2-40B4-BE49-F238E27FC236}">
                <a16:creationId xmlns:a16="http://schemas.microsoft.com/office/drawing/2014/main" id="{02EF955A-33A9-4DFE-B000-A8FBF6193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" r="7113" b="-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721588-2514-4A29-BB35-714A19DD4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9144000" cy="1654512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CC891E9A-8764-4CFE-A73E-A387E23A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8640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CareerOneStop User Accounts</a:t>
            </a:r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E140958A-DF1F-41DD-9DCF-55D94520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59" y="6339576"/>
            <a:ext cx="1534741" cy="5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Logged 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CareerOneStop homepage with the user account drop down menu displayed with the following links: My Profile, Saved Pages, Suggested Resources, Subscriptions, and Logout.">
            <a:extLst>
              <a:ext uri="{FF2B5EF4-FFF2-40B4-BE49-F238E27FC236}">
                <a16:creationId xmlns:a16="http://schemas.microsoft.com/office/drawing/2014/main" id="{B81E4BB3-220B-45CC-B8CC-EFDD80B5C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84" y="1240721"/>
            <a:ext cx="5778282" cy="462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03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My Profile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My Profile page in the CareerOneStop user account. Displays fields to enter career of interest and location.">
            <a:extLst>
              <a:ext uri="{FF2B5EF4-FFF2-40B4-BE49-F238E27FC236}">
                <a16:creationId xmlns:a16="http://schemas.microsoft.com/office/drawing/2014/main" id="{6B85A650-E346-4D3C-9050-6E843E3B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588" y="1143000"/>
            <a:ext cx="5366026" cy="52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92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Saved Pages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Business Finder page with the save icon highlighted.">
            <a:extLst>
              <a:ext uri="{FF2B5EF4-FFF2-40B4-BE49-F238E27FC236}">
                <a16:creationId xmlns:a16="http://schemas.microsoft.com/office/drawing/2014/main" id="{CB0E2B39-B40E-49C0-BC0A-4D7156BF6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524" b="25761"/>
          <a:stretch/>
        </p:blipFill>
        <p:spPr>
          <a:xfrm>
            <a:off x="335279" y="1256319"/>
            <a:ext cx="4998721" cy="270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shot of the Saved Pages page in user accounts. Displays table of saved pages with links to return to the page.">
            <a:extLst>
              <a:ext uri="{FF2B5EF4-FFF2-40B4-BE49-F238E27FC236}">
                <a16:creationId xmlns:a16="http://schemas.microsoft.com/office/drawing/2014/main" id="{AFC542A1-B4F1-42D0-9F2D-672E46957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155858"/>
            <a:ext cx="5238906" cy="424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07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Suggested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the Suggested Resources page in user accounts. Displays separate cards for each category, like Find Training.">
            <a:extLst>
              <a:ext uri="{FF2B5EF4-FFF2-40B4-BE49-F238E27FC236}">
                <a16:creationId xmlns:a16="http://schemas.microsoft.com/office/drawing/2014/main" id="{D8C5535A-CD18-4789-B3B7-DFA1A8B3F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44470"/>
            <a:ext cx="6051861" cy="505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15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How-to Guides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9" name="Picture 8" descr="Screenshot of the How-to Guides content page on CareerOneStop.">
            <a:extLst>
              <a:ext uri="{FF2B5EF4-FFF2-40B4-BE49-F238E27FC236}">
                <a16:creationId xmlns:a16="http://schemas.microsoft.com/office/drawing/2014/main" id="{02DE6E4B-0ECE-0536-9EFE-7836125DE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78" y="1524000"/>
            <a:ext cx="7418244" cy="391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76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the Find a Job Now How-to Guide. Displays the get started page of the guide.">
            <a:extLst>
              <a:ext uri="{FF2B5EF4-FFF2-40B4-BE49-F238E27FC236}">
                <a16:creationId xmlns:a16="http://schemas.microsoft.com/office/drawing/2014/main" id="{5FE91454-F669-43CB-9FC8-FCB316F46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372" y="1447800"/>
            <a:ext cx="6067256" cy="433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75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</a:t>
            </a:r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9" name="Picture 8" descr="Screenshot of the Find a Job Now How-to Guide. Displays the first step of the guide, Find job openings.">
            <a:extLst>
              <a:ext uri="{FF2B5EF4-FFF2-40B4-BE49-F238E27FC236}">
                <a16:creationId xmlns:a16="http://schemas.microsoft.com/office/drawing/2014/main" id="{616D16D4-361F-4C87-8E7E-8C5B8E27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02407"/>
            <a:ext cx="6781800" cy="405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71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</a:t>
            </a:r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Find a Job Now How-to Guide. Displays the last step of the guide, Get ready for interviews.">
            <a:extLst>
              <a:ext uri="{FF2B5EF4-FFF2-40B4-BE49-F238E27FC236}">
                <a16:creationId xmlns:a16="http://schemas.microsoft.com/office/drawing/2014/main" id="{E0B14E3C-64DB-4E4E-AD44-304D2C938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36" y="1139690"/>
            <a:ext cx="5404128" cy="526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65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 Worksheet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Displays an image of an example page of the PDF version of the Find a Job How-to Guide.">
            <a:extLst>
              <a:ext uri="{FF2B5EF4-FFF2-40B4-BE49-F238E27FC236}">
                <a16:creationId xmlns:a16="http://schemas.microsoft.com/office/drawing/2014/main" id="{063C5B96-2C1B-40A2-B920-6E053F60C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188" y="1318157"/>
            <a:ext cx="4343623" cy="487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82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other topics should we develop </a:t>
            </a:r>
            <a:b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How-to Guides?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5EF4E-C617-4419-820A-0ACE440DD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8811874E-7D44-4D85-B31E-91F6C80B2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4B018-FE02-4CE8-B747-35339ED0E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1153" b="10575"/>
          <a:stretch/>
        </p:blipFill>
        <p:spPr>
          <a:xfrm>
            <a:off x="3962400" y="0"/>
            <a:ext cx="61722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002810"/>
            <a:ext cx="3124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Brief CareerOneStop Overview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User Accounts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How-To Guides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picture of the WorkforceGPS logo">
            <a:extLst>
              <a:ext uri="{FF2B5EF4-FFF2-40B4-BE49-F238E27FC236}">
                <a16:creationId xmlns:a16="http://schemas.microsoft.com/office/drawing/2014/main" id="{C21C3464-5BA6-4976-B9C6-3664163BE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5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Subscriptions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Subscriptions page of the user account. Displays options to subscribe to the newsletter and/or blog.">
            <a:extLst>
              <a:ext uri="{FF2B5EF4-FFF2-40B4-BE49-F238E27FC236}">
                <a16:creationId xmlns:a16="http://schemas.microsoft.com/office/drawing/2014/main" id="{26772B05-B928-4D2B-A906-D9484F78E7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67" y="2009702"/>
            <a:ext cx="8096666" cy="283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22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Connections Newsletter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an example Connections newsletter edition.">
            <a:extLst>
              <a:ext uri="{FF2B5EF4-FFF2-40B4-BE49-F238E27FC236}">
                <a16:creationId xmlns:a16="http://schemas.microsoft.com/office/drawing/2014/main" id="{1E6DFEE3-E98F-B127-CE59-F4D4139D1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452" y="1143000"/>
            <a:ext cx="3327548" cy="548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88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CareerOneStop Blog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an example blog article.">
            <a:extLst>
              <a:ext uri="{FF2B5EF4-FFF2-40B4-BE49-F238E27FC236}">
                <a16:creationId xmlns:a16="http://schemas.microsoft.com/office/drawing/2014/main" id="{55CE9028-6677-943A-3AC3-3C3D3F76F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1143000"/>
            <a:ext cx="5257800" cy="502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16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other user account features would you like to see for yourself or your clients?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8A018-3E0D-4499-AC78-40E27745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C8782728-A5B4-48C2-883E-C3808F9FF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6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Operations &amp; Outreach Manager, CareerOneStop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Patricia.Dahlman@state.mn.us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Julie.Remington@state.mn.us</a:t>
            </a:r>
            <a:endParaRPr lang="en-US" sz="2400" kern="1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0ACBD5DC-9AEC-4A79-BD8D-9F4397C4A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9E484729-B175-419F-AE9B-A969B1FBB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pic>
        <p:nvPicPr>
          <p:cNvPr id="6" name="Picture 5" descr="Screenshot of the CareerOneStop homepage showing the main navigation links: Explore Careers, Find Training, Job Search, Find Local Help, and Resources For">
            <a:extLst>
              <a:ext uri="{FF2B5EF4-FFF2-40B4-BE49-F238E27FC236}">
                <a16:creationId xmlns:a16="http://schemas.microsoft.com/office/drawing/2014/main" id="{DE105FFB-F675-4A7C-9DEC-732D37A5B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" r="1624"/>
          <a:stretch/>
        </p:blipFill>
        <p:spPr>
          <a:xfrm>
            <a:off x="1371600" y="1164021"/>
            <a:ext cx="6324600" cy="490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of US Department of Labor logo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of the WorkforceGPS logo">
            <a:extLst>
              <a:ext uri="{FF2B5EF4-FFF2-40B4-BE49-F238E27FC236}">
                <a16:creationId xmlns:a16="http://schemas.microsoft.com/office/drawing/2014/main" id="{11916519-6A84-4722-8692-8CAAF84A6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pic>
        <p:nvPicPr>
          <p:cNvPr id="4" name="Picture 3" descr="Screenshot of the footer of the CareerOneStop homepage. Includes links for Data Sources, Web APIs, Outreach Materials, and About User Accounts.">
            <a:extLst>
              <a:ext uri="{FF2B5EF4-FFF2-40B4-BE49-F238E27FC236}">
                <a16:creationId xmlns:a16="http://schemas.microsoft.com/office/drawing/2014/main" id="{DB9C8836-419A-4012-A2AE-474068C3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67" y="1439815"/>
            <a:ext cx="7080265" cy="397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of the logo for the US Department of Labor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of the WorkforceGPS logo">
            <a:extLst>
              <a:ext uri="{FF2B5EF4-FFF2-40B4-BE49-F238E27FC236}">
                <a16:creationId xmlns:a16="http://schemas.microsoft.com/office/drawing/2014/main" id="{11916519-6A84-4722-8692-8CAAF84A6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User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Save pages, searches, assessments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Share results with teachers and counselors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Launched in November 2022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Accounts create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date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BAA8D-0D75-44F8-89C1-24C91C364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B7428D3E-8D25-41DD-BCA6-20730472B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588D3F7F-0C69-47C1-BDEF-294D6379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00" y="1389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50C1-7F70-484F-844E-7F25CE88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E9DB-8938-42ED-9B1D-6ADF0778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Profile includes career and location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 targets your searches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 personalized resources to see list of suggested resources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Subscribe to COS blog and newsletter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691CB7-99F1-4B95-AC8B-0E41AADCA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8474A522-8335-4F07-B353-537D81A9A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Graphic 6" descr="Research with solid fill">
            <a:extLst>
              <a:ext uri="{FF2B5EF4-FFF2-40B4-BE49-F238E27FC236}">
                <a16:creationId xmlns:a16="http://schemas.microsoft.com/office/drawing/2014/main" id="{760BA679-D705-4A3B-A7E3-48C5440FE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800" y="1389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1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F585-A6B6-412E-A2DB-BA270644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B214-C429-4285-9133-1D58524E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1000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data is not shared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Users are not required to create account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Timeout function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Notifications to engage in job search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BE8D83-E14C-4CA7-BED1-E6C1FCD70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2E093667-65F7-4F78-A91A-E083C1B75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Graphic 6" descr="Shield Tick with solid fill">
            <a:extLst>
              <a:ext uri="{FF2B5EF4-FFF2-40B4-BE49-F238E27FC236}">
                <a16:creationId xmlns:a16="http://schemas.microsoft.com/office/drawing/2014/main" id="{F3DAFDB9-D7D5-4D60-8F65-743AF243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1200" y="1389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Register for a User Account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user account login page with the link to Sign Up now circled.">
            <a:extLst>
              <a:ext uri="{FF2B5EF4-FFF2-40B4-BE49-F238E27FC236}">
                <a16:creationId xmlns:a16="http://schemas.microsoft.com/office/drawing/2014/main" id="{8209DF7C-68B8-460E-8487-150F293CC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82620"/>
            <a:ext cx="4157276" cy="4178559"/>
          </a:xfrm>
          <a:prstGeom prst="rect">
            <a:avLst/>
          </a:prstGeom>
        </p:spPr>
      </p:pic>
      <p:pic>
        <p:nvPicPr>
          <p:cNvPr id="11" name="Picture 10" descr="Screenshot of the Sign Up Now page for user accounts.">
            <a:extLst>
              <a:ext uri="{FF2B5EF4-FFF2-40B4-BE49-F238E27FC236}">
                <a16:creationId xmlns:a16="http://schemas.microsoft.com/office/drawing/2014/main" id="{992B9D30-D484-4529-BE04-94DF3286D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729" y="1271750"/>
            <a:ext cx="3563449" cy="53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A569955B-4CEF-46E3-9FE9-D80786A04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</p:sld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92DB8-6E89-4F93-8BED-69DBDC18264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487234-2a61-45b0-86e3-998bf12a0e9d"/>
    <ds:schemaRef ds:uri="http://purl.org/dc/terms/"/>
    <ds:schemaRef ds:uri="2a1ba486-ff2f-4459-80ac-1ab5aa17f82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21197</TotalTime>
  <Words>259</Words>
  <Application>Microsoft Office PowerPoint</Application>
  <PresentationFormat>On-screen Show (4:3)</PresentationFormat>
  <Paragraphs>77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1_Ripple</vt:lpstr>
      <vt:lpstr>Office Theme</vt:lpstr>
      <vt:lpstr>CareerOneStop User Accounts</vt:lpstr>
      <vt:lpstr>Agenda</vt:lpstr>
      <vt:lpstr>CareerOneStop</vt:lpstr>
      <vt:lpstr>Footer</vt:lpstr>
      <vt:lpstr>User Accounts</vt:lpstr>
      <vt:lpstr>Account Functions</vt:lpstr>
      <vt:lpstr>User Privacy</vt:lpstr>
      <vt:lpstr>Register for a User Account</vt:lpstr>
      <vt:lpstr>Screenshots</vt:lpstr>
      <vt:lpstr>Logged In</vt:lpstr>
      <vt:lpstr>My Profile</vt:lpstr>
      <vt:lpstr>Saved Pages</vt:lpstr>
      <vt:lpstr>Suggested Resources</vt:lpstr>
      <vt:lpstr>How-to Guides</vt:lpstr>
      <vt:lpstr>Find a Job Now</vt:lpstr>
      <vt:lpstr>Find a Job Now2</vt:lpstr>
      <vt:lpstr>Find a Job Now3</vt:lpstr>
      <vt:lpstr>Find a Job Now Worksheet</vt:lpstr>
      <vt:lpstr>Poll Question #1</vt:lpstr>
      <vt:lpstr>Subscriptions</vt:lpstr>
      <vt:lpstr>Connections Newsletter</vt:lpstr>
      <vt:lpstr>CareerOneStop Blog</vt:lpstr>
      <vt:lpstr>Poll Question #2</vt:lpstr>
      <vt:lpstr>Contact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 User Accounts</dc:title>
  <dc:creator>CareerOneStop</dc:creator>
  <cp:lastModifiedBy>Tenner, Kelly (DEED)</cp:lastModifiedBy>
  <cp:revision>741</cp:revision>
  <cp:lastPrinted>2023-02-11T02:10:44Z</cp:lastPrinted>
  <dcterms:created xsi:type="dcterms:W3CDTF">2007-04-17T16:38:40Z</dcterms:created>
  <dcterms:modified xsi:type="dcterms:W3CDTF">2025-06-25T21:03:37Z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