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4"/>
    <p:sldMasterId id="2147483667" r:id="rId5"/>
  </p:sldMasterIdLst>
  <p:notesMasterIdLst>
    <p:notesMasterId r:id="rId39"/>
  </p:notesMasterIdLst>
  <p:sldIdLst>
    <p:sldId id="470" r:id="rId6"/>
    <p:sldId id="264" r:id="rId7"/>
    <p:sldId id="321" r:id="rId8"/>
    <p:sldId id="486" r:id="rId9"/>
    <p:sldId id="355" r:id="rId10"/>
    <p:sldId id="272" r:id="rId11"/>
    <p:sldId id="429" r:id="rId12"/>
    <p:sldId id="476" r:id="rId13"/>
    <p:sldId id="451" r:id="rId14"/>
    <p:sldId id="490" r:id="rId15"/>
    <p:sldId id="362" r:id="rId16"/>
    <p:sldId id="491" r:id="rId17"/>
    <p:sldId id="494" r:id="rId18"/>
    <p:sldId id="492" r:id="rId19"/>
    <p:sldId id="493" r:id="rId20"/>
    <p:sldId id="473" r:id="rId21"/>
    <p:sldId id="360" r:id="rId22"/>
    <p:sldId id="496" r:id="rId23"/>
    <p:sldId id="435" r:id="rId24"/>
    <p:sldId id="497" r:id="rId25"/>
    <p:sldId id="431" r:id="rId26"/>
    <p:sldId id="495" r:id="rId27"/>
    <p:sldId id="487" r:id="rId28"/>
    <p:sldId id="488" r:id="rId29"/>
    <p:sldId id="489" r:id="rId30"/>
    <p:sldId id="433" r:id="rId31"/>
    <p:sldId id="434" r:id="rId32"/>
    <p:sldId id="499" r:id="rId33"/>
    <p:sldId id="445" r:id="rId34"/>
    <p:sldId id="498" r:id="rId35"/>
    <p:sldId id="436" r:id="rId36"/>
    <p:sldId id="471" r:id="rId37"/>
    <p:sldId id="438" r:id="rId38"/>
  </p:sldIdLst>
  <p:sldSz cx="9144000" cy="6858000" type="screen4x3"/>
  <p:notesSz cx="7102475" cy="9388475"/>
  <p:custDataLst>
    <p:tags r:id="rId4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Remington" initials="JR" lastIdx="19" clrIdx="0">
    <p:extLst>
      <p:ext uri="{19B8F6BF-5375-455C-9EA6-DF929625EA0E}">
        <p15:presenceInfo xmlns:p15="http://schemas.microsoft.com/office/powerpoint/2012/main" userId="f70919ae9ed0cecf" providerId="Windows Live"/>
      </p:ext>
    </p:extLst>
  </p:cmAuthor>
  <p:cmAuthor id="2" name="Dahlman, Patricia (DEED)" initials="DP(" lastIdx="15" clrIdx="1">
    <p:extLst>
      <p:ext uri="{19B8F6BF-5375-455C-9EA6-DF929625EA0E}">
        <p15:presenceInfo xmlns:p15="http://schemas.microsoft.com/office/powerpoint/2012/main" userId="S::Patricia.Dahlman@state.mn.us::d54e97e0-1ab3-47db-853a-0047995f130b" providerId="AD"/>
      </p:ext>
    </p:extLst>
  </p:cmAuthor>
  <p:cmAuthor id="3" name="Olshefski, Stanley S - OPA" initials="OSS-O" lastIdx="14" clrIdx="2">
    <p:extLst>
      <p:ext uri="{19B8F6BF-5375-455C-9EA6-DF929625EA0E}">
        <p15:presenceInfo xmlns:p15="http://schemas.microsoft.com/office/powerpoint/2012/main" userId="S-1-5-21-625881431-3029617060-3355961844-125259" providerId="AD"/>
      </p:ext>
    </p:extLst>
  </p:cmAuthor>
  <p:cmAuthor id="4" name="Julie Remington" initials="JR [2]" lastIdx="5" clrIdx="3">
    <p:extLst>
      <p:ext uri="{19B8F6BF-5375-455C-9EA6-DF929625EA0E}">
        <p15:presenceInfo xmlns:p15="http://schemas.microsoft.com/office/powerpoint/2012/main" userId="S-1-5-21-548176450-911158474-2148038326-352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4D4B1C-31F9-418C-B1BD-A042B8C7938F}" v="7" dt="2025-07-24T20:02:00.8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5" autoAdjust="0"/>
    <p:restoredTop sz="94238" autoAdjust="0"/>
  </p:normalViewPr>
  <p:slideViewPr>
    <p:cSldViewPr>
      <p:cViewPr varScale="1">
        <p:scale>
          <a:sx n="68" d="100"/>
          <a:sy n="68" d="100"/>
        </p:scale>
        <p:origin x="8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70" d="100"/>
          <a:sy n="70" d="100"/>
        </p:scale>
        <p:origin x="2419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tags" Target="tags/tag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nner, Kelly (DEED)" userId="d81ae21b-150e-4f9f-a527-be91045f6204" providerId="ADAL" clId="{9C4D4B1C-31F9-418C-B1BD-A042B8C7938F}"/>
    <pc:docChg chg="modSld">
      <pc:chgData name="Tenner, Kelly (DEED)" userId="d81ae21b-150e-4f9f-a527-be91045f6204" providerId="ADAL" clId="{9C4D4B1C-31F9-418C-B1BD-A042B8C7938F}" dt="2025-07-24T20:06:21.642" v="227" actId="962"/>
      <pc:docMkLst>
        <pc:docMk/>
      </pc:docMkLst>
      <pc:sldChg chg="modSp mod">
        <pc:chgData name="Tenner, Kelly (DEED)" userId="d81ae21b-150e-4f9f-a527-be91045f6204" providerId="ADAL" clId="{9C4D4B1C-31F9-418C-B1BD-A042B8C7938F}" dt="2025-07-24T20:01:51.025" v="119" actId="962"/>
        <pc:sldMkLst>
          <pc:docMk/>
          <pc:sldMk cId="2147237792" sldId="264"/>
        </pc:sldMkLst>
        <pc:spChg chg="ord">
          <ac:chgData name="Tenner, Kelly (DEED)" userId="d81ae21b-150e-4f9f-a527-be91045f6204" providerId="ADAL" clId="{9C4D4B1C-31F9-418C-B1BD-A042B8C7938F}" dt="2025-07-24T19:59:48.546" v="93" actId="13244"/>
          <ac:spMkLst>
            <pc:docMk/>
            <pc:sldMk cId="2147237792" sldId="264"/>
            <ac:spMk id="5" creationId="{A76D36E9-B105-F341-ACF9-F59D1779D8B6}"/>
          </ac:spMkLst>
        </pc:spChg>
        <pc:spChg chg="ord">
          <ac:chgData name="Tenner, Kelly (DEED)" userId="d81ae21b-150e-4f9f-a527-be91045f6204" providerId="ADAL" clId="{9C4D4B1C-31F9-418C-B1BD-A042B8C7938F}" dt="2025-07-24T19:59:51.394" v="94" actId="13244"/>
          <ac:spMkLst>
            <pc:docMk/>
            <pc:sldMk cId="2147237792" sldId="264"/>
            <ac:spMk id="6" creationId="{2A619A91-3B33-C546-9C70-721CDB92905B}"/>
          </ac:spMkLst>
        </pc:spChg>
        <pc:picChg chg="mod ord">
          <ac:chgData name="Tenner, Kelly (DEED)" userId="d81ae21b-150e-4f9f-a527-be91045f6204" providerId="ADAL" clId="{9C4D4B1C-31F9-418C-B1BD-A042B8C7938F}" dt="2025-07-24T20:01:51.025" v="119" actId="962"/>
          <ac:picMkLst>
            <pc:docMk/>
            <pc:sldMk cId="2147237792" sldId="264"/>
            <ac:picMk id="3" creationId="{23B4B018-FE02-4CE8-B747-35339ED0E455}"/>
          </ac:picMkLst>
        </pc:picChg>
        <pc:picChg chg="mod">
          <ac:chgData name="Tenner, Kelly (DEED)" userId="d81ae21b-150e-4f9f-a527-be91045f6204" providerId="ADAL" clId="{9C4D4B1C-31F9-418C-B1BD-A042B8C7938F}" dt="2025-07-24T20:01:42.525" v="115" actId="962"/>
          <ac:picMkLst>
            <pc:docMk/>
            <pc:sldMk cId="2147237792" sldId="264"/>
            <ac:picMk id="4" creationId="{00000000-0000-0000-0000-000000000000}"/>
          </ac:picMkLst>
        </pc:picChg>
        <pc:picChg chg="mod">
          <ac:chgData name="Tenner, Kelly (DEED)" userId="d81ae21b-150e-4f9f-a527-be91045f6204" providerId="ADAL" clId="{9C4D4B1C-31F9-418C-B1BD-A042B8C7938F}" dt="2025-07-24T20:01:44.506" v="117" actId="962"/>
          <ac:picMkLst>
            <pc:docMk/>
            <pc:sldMk cId="2147237792" sldId="264"/>
            <ac:picMk id="7" creationId="{C21C3464-5BA6-4976-B9C6-3664163BE55A}"/>
          </ac:picMkLst>
        </pc:picChg>
      </pc:sldChg>
      <pc:sldChg chg="modSp mod">
        <pc:chgData name="Tenner, Kelly (DEED)" userId="d81ae21b-150e-4f9f-a527-be91045f6204" providerId="ADAL" clId="{9C4D4B1C-31F9-418C-B1BD-A042B8C7938F}" dt="2025-07-24T20:02:08.853" v="128" actId="962"/>
        <pc:sldMkLst>
          <pc:docMk/>
          <pc:sldMk cId="1294219814" sldId="272"/>
        </pc:sldMkLst>
        <pc:picChg chg="mod">
          <ac:chgData name="Tenner, Kelly (DEED)" userId="d81ae21b-150e-4f9f-a527-be91045f6204" providerId="ADAL" clId="{9C4D4B1C-31F9-418C-B1BD-A042B8C7938F}" dt="2025-07-24T20:02:08.853" v="128" actId="962"/>
          <ac:picMkLst>
            <pc:docMk/>
            <pc:sldMk cId="1294219814" sldId="272"/>
            <ac:picMk id="3" creationId="{9E484729-B175-419F-AE9B-A969B1FBBAEE}"/>
          </ac:picMkLst>
        </pc:picChg>
      </pc:sldChg>
      <pc:sldChg chg="modSp mod">
        <pc:chgData name="Tenner, Kelly (DEED)" userId="d81ae21b-150e-4f9f-a527-be91045f6204" providerId="ADAL" clId="{9C4D4B1C-31F9-418C-B1BD-A042B8C7938F}" dt="2025-07-24T20:02:02.072" v="124" actId="962"/>
        <pc:sldMkLst>
          <pc:docMk/>
          <pc:sldMk cId="3201443415" sldId="321"/>
        </pc:sldMkLst>
        <pc:spChg chg="mod ord">
          <ac:chgData name="Tenner, Kelly (DEED)" userId="d81ae21b-150e-4f9f-a527-be91045f6204" providerId="ADAL" clId="{9C4D4B1C-31F9-418C-B1BD-A042B8C7938F}" dt="2025-07-24T20:02:02.072" v="124" actId="962"/>
          <ac:spMkLst>
            <pc:docMk/>
            <pc:sldMk cId="3201443415" sldId="321"/>
            <ac:spMk id="5" creationId="{55B6E73B-C3AA-4F3D-9FF1-2135718B322F}"/>
          </ac:spMkLst>
        </pc:spChg>
        <pc:spChg chg="ord">
          <ac:chgData name="Tenner, Kelly (DEED)" userId="d81ae21b-150e-4f9f-a527-be91045f6204" providerId="ADAL" clId="{9C4D4B1C-31F9-418C-B1BD-A042B8C7938F}" dt="2025-07-24T20:00:29.595" v="99" actId="13244"/>
          <ac:spMkLst>
            <pc:docMk/>
            <pc:sldMk cId="3201443415" sldId="321"/>
            <ac:spMk id="7" creationId="{67A52AB7-7835-470B-9BAF-9EEE73E12001}"/>
          </ac:spMkLst>
        </pc:spChg>
        <pc:picChg chg="mod">
          <ac:chgData name="Tenner, Kelly (DEED)" userId="d81ae21b-150e-4f9f-a527-be91045f6204" providerId="ADAL" clId="{9C4D4B1C-31F9-418C-B1BD-A042B8C7938F}" dt="2025-07-24T20:01:57.765" v="121" actId="962"/>
          <ac:picMkLst>
            <pc:docMk/>
            <pc:sldMk cId="3201443415" sldId="321"/>
            <ac:picMk id="6" creationId="{39F47A95-94D8-49C2-9E46-8A8B26964CA9}"/>
          </ac:picMkLst>
        </pc:picChg>
        <pc:picChg chg="mod ord">
          <ac:chgData name="Tenner, Kelly (DEED)" userId="d81ae21b-150e-4f9f-a527-be91045f6204" providerId="ADAL" clId="{9C4D4B1C-31F9-418C-B1BD-A042B8C7938F}" dt="2025-07-24T20:01:59.693" v="122" actId="962"/>
          <ac:picMkLst>
            <pc:docMk/>
            <pc:sldMk cId="3201443415" sldId="321"/>
            <ac:picMk id="8" creationId="{11916519-6A84-4722-8692-8CAAF84A6DBE}"/>
          </ac:picMkLst>
        </pc:picChg>
        <pc:picChg chg="mod">
          <ac:chgData name="Tenner, Kelly (DEED)" userId="d81ae21b-150e-4f9f-a527-be91045f6204" providerId="ADAL" clId="{9C4D4B1C-31F9-418C-B1BD-A042B8C7938F}" dt="2025-07-24T20:02:00.883" v="123" actId="962"/>
          <ac:picMkLst>
            <pc:docMk/>
            <pc:sldMk cId="3201443415" sldId="321"/>
            <ac:picMk id="1026" creationId="{C592599A-5619-4EF2-8053-3C1DF8EE186A}"/>
          </ac:picMkLst>
        </pc:picChg>
      </pc:sldChg>
      <pc:sldChg chg="modSp mod">
        <pc:chgData name="Tenner, Kelly (DEED)" userId="d81ae21b-150e-4f9f-a527-be91045f6204" providerId="ADAL" clId="{9C4D4B1C-31F9-418C-B1BD-A042B8C7938F}" dt="2025-07-24T20:02:06.619" v="127" actId="962"/>
        <pc:sldMkLst>
          <pc:docMk/>
          <pc:sldMk cId="4126759534" sldId="355"/>
        </pc:sldMkLst>
        <pc:picChg chg="mod">
          <ac:chgData name="Tenner, Kelly (DEED)" userId="d81ae21b-150e-4f9f-a527-be91045f6204" providerId="ADAL" clId="{9C4D4B1C-31F9-418C-B1BD-A042B8C7938F}" dt="2025-07-24T20:02:06.619" v="127" actId="962"/>
          <ac:picMkLst>
            <pc:docMk/>
            <pc:sldMk cId="4126759534" sldId="355"/>
            <ac:picMk id="4" creationId="{0ACBD5DC-9AEC-4A79-BD8D-9F4397C4AD8F}"/>
          </ac:picMkLst>
        </pc:picChg>
      </pc:sldChg>
      <pc:sldChg chg="modSp mod">
        <pc:chgData name="Tenner, Kelly (DEED)" userId="d81ae21b-150e-4f9f-a527-be91045f6204" providerId="ADAL" clId="{9C4D4B1C-31F9-418C-B1BD-A042B8C7938F}" dt="2025-07-24T20:03:52.180" v="166" actId="962"/>
        <pc:sldMkLst>
          <pc:docMk/>
          <pc:sldMk cId="1195952468" sldId="360"/>
        </pc:sldMkLst>
        <pc:spChg chg="mod">
          <ac:chgData name="Tenner, Kelly (DEED)" userId="d81ae21b-150e-4f9f-a527-be91045f6204" providerId="ADAL" clId="{9C4D4B1C-31F9-418C-B1BD-A042B8C7938F}" dt="2025-07-24T20:03:40.845" v="163" actId="962"/>
          <ac:spMkLst>
            <pc:docMk/>
            <pc:sldMk cId="1195952468" sldId="360"/>
            <ac:spMk id="7" creationId="{ACD032E7-A72E-42B6-92AD-84AB41416E7D}"/>
          </ac:spMkLst>
        </pc:spChg>
        <pc:picChg chg="mod">
          <ac:chgData name="Tenner, Kelly (DEED)" userId="d81ae21b-150e-4f9f-a527-be91045f6204" providerId="ADAL" clId="{9C4D4B1C-31F9-418C-B1BD-A042B8C7938F}" dt="2025-07-24T20:03:50.843" v="165" actId="962"/>
          <ac:picMkLst>
            <pc:docMk/>
            <pc:sldMk cId="1195952468" sldId="360"/>
            <ac:picMk id="5" creationId="{EF4DB52E-A57F-4F7C-BEC2-13DCC653CF3C}"/>
          </ac:picMkLst>
        </pc:picChg>
        <pc:picChg chg="mod">
          <ac:chgData name="Tenner, Kelly (DEED)" userId="d81ae21b-150e-4f9f-a527-be91045f6204" providerId="ADAL" clId="{9C4D4B1C-31F9-418C-B1BD-A042B8C7938F}" dt="2025-07-24T20:03:52.180" v="166" actId="962"/>
          <ac:picMkLst>
            <pc:docMk/>
            <pc:sldMk cId="1195952468" sldId="360"/>
            <ac:picMk id="6" creationId="{E05CB3CC-567A-4AB7-A11B-D613E23F1CC5}"/>
          </ac:picMkLst>
        </pc:picChg>
      </pc:sldChg>
      <pc:sldChg chg="modSp mod">
        <pc:chgData name="Tenner, Kelly (DEED)" userId="d81ae21b-150e-4f9f-a527-be91045f6204" providerId="ADAL" clId="{9C4D4B1C-31F9-418C-B1BD-A042B8C7938F}" dt="2025-07-24T20:02:56.583" v="145" actId="962"/>
        <pc:sldMkLst>
          <pc:docMk/>
          <pc:sldMk cId="1609320474" sldId="362"/>
        </pc:sldMkLst>
        <pc:spChg chg="mod">
          <ac:chgData name="Tenner, Kelly (DEED)" userId="d81ae21b-150e-4f9f-a527-be91045f6204" providerId="ADAL" clId="{9C4D4B1C-31F9-418C-B1BD-A042B8C7938F}" dt="2025-07-24T20:02:44.813" v="142" actId="962"/>
          <ac:spMkLst>
            <pc:docMk/>
            <pc:sldMk cId="1609320474" sldId="362"/>
            <ac:spMk id="5" creationId="{A2DF7467-E4E0-4714-A854-8B006D655ECC}"/>
          </ac:spMkLst>
        </pc:spChg>
        <pc:picChg chg="mod">
          <ac:chgData name="Tenner, Kelly (DEED)" userId="d81ae21b-150e-4f9f-a527-be91045f6204" providerId="ADAL" clId="{9C4D4B1C-31F9-418C-B1BD-A042B8C7938F}" dt="2025-07-24T20:02:56.583" v="145" actId="962"/>
          <ac:picMkLst>
            <pc:docMk/>
            <pc:sldMk cId="1609320474" sldId="362"/>
            <ac:picMk id="6" creationId="{346CF00B-5BA4-4EEC-A5F5-4288F2171AAA}"/>
          </ac:picMkLst>
        </pc:picChg>
        <pc:picChg chg="mod">
          <ac:chgData name="Tenner, Kelly (DEED)" userId="d81ae21b-150e-4f9f-a527-be91045f6204" providerId="ADAL" clId="{9C4D4B1C-31F9-418C-B1BD-A042B8C7938F}" dt="2025-07-24T20:02:53.301" v="144" actId="962"/>
          <ac:picMkLst>
            <pc:docMk/>
            <pc:sldMk cId="1609320474" sldId="362"/>
            <ac:picMk id="12" creationId="{D223EF24-F10F-4AF8-A7F3-62FD6312B311}"/>
          </ac:picMkLst>
        </pc:picChg>
      </pc:sldChg>
      <pc:sldChg chg="modSp mod">
        <pc:chgData name="Tenner, Kelly (DEED)" userId="d81ae21b-150e-4f9f-a527-be91045f6204" providerId="ADAL" clId="{9C4D4B1C-31F9-418C-B1BD-A042B8C7938F}" dt="2025-07-24T20:02:09.832" v="129" actId="962"/>
        <pc:sldMkLst>
          <pc:docMk/>
          <pc:sldMk cId="3709506050" sldId="429"/>
        </pc:sldMkLst>
        <pc:picChg chg="mod">
          <ac:chgData name="Tenner, Kelly (DEED)" userId="d81ae21b-150e-4f9f-a527-be91045f6204" providerId="ADAL" clId="{9C4D4B1C-31F9-418C-B1BD-A042B8C7938F}" dt="2025-07-24T20:02:09.832" v="129" actId="962"/>
          <ac:picMkLst>
            <pc:docMk/>
            <pc:sldMk cId="3709506050" sldId="429"/>
            <ac:picMk id="3" creationId="{A569955B-4CEF-46E3-9FE9-D80786A04BD0}"/>
          </ac:picMkLst>
        </pc:picChg>
      </pc:sldChg>
      <pc:sldChg chg="modSp mod">
        <pc:chgData name="Tenner, Kelly (DEED)" userId="d81ae21b-150e-4f9f-a527-be91045f6204" providerId="ADAL" clId="{9C4D4B1C-31F9-418C-B1BD-A042B8C7938F}" dt="2025-07-24T20:04:31.830" v="182" actId="962"/>
        <pc:sldMkLst>
          <pc:docMk/>
          <pc:sldMk cId="1429241038" sldId="431"/>
        </pc:sldMkLst>
        <pc:spChg chg="mod">
          <ac:chgData name="Tenner, Kelly (DEED)" userId="d81ae21b-150e-4f9f-a527-be91045f6204" providerId="ADAL" clId="{9C4D4B1C-31F9-418C-B1BD-A042B8C7938F}" dt="2025-07-24T20:04:23.252" v="179" actId="962"/>
          <ac:spMkLst>
            <pc:docMk/>
            <pc:sldMk cId="1429241038" sldId="431"/>
            <ac:spMk id="7" creationId="{E946E566-7752-4C81-9550-17C8107FC6BD}"/>
          </ac:spMkLst>
        </pc:spChg>
        <pc:picChg chg="mod">
          <ac:chgData name="Tenner, Kelly (DEED)" userId="d81ae21b-150e-4f9f-a527-be91045f6204" providerId="ADAL" clId="{9C4D4B1C-31F9-418C-B1BD-A042B8C7938F}" dt="2025-07-24T20:04:31.830" v="182" actId="962"/>
          <ac:picMkLst>
            <pc:docMk/>
            <pc:sldMk cId="1429241038" sldId="431"/>
            <ac:picMk id="5" creationId="{1CFE13C2-00E6-48F9-AC23-4863EFED6638}"/>
          </ac:picMkLst>
        </pc:picChg>
        <pc:picChg chg="mod">
          <ac:chgData name="Tenner, Kelly (DEED)" userId="d81ae21b-150e-4f9f-a527-be91045f6204" providerId="ADAL" clId="{9C4D4B1C-31F9-418C-B1BD-A042B8C7938F}" dt="2025-07-24T20:04:30.365" v="181" actId="962"/>
          <ac:picMkLst>
            <pc:docMk/>
            <pc:sldMk cId="1429241038" sldId="431"/>
            <ac:picMk id="12" creationId="{4426D3DB-C46D-47D7-BC94-50D62B6E4201}"/>
          </ac:picMkLst>
        </pc:picChg>
      </pc:sldChg>
      <pc:sldChg chg="modSp mod">
        <pc:chgData name="Tenner, Kelly (DEED)" userId="d81ae21b-150e-4f9f-a527-be91045f6204" providerId="ADAL" clId="{9C4D4B1C-31F9-418C-B1BD-A042B8C7938F}" dt="2025-07-24T20:05:26.326" v="202" actId="962"/>
        <pc:sldMkLst>
          <pc:docMk/>
          <pc:sldMk cId="3598447302" sldId="433"/>
        </pc:sldMkLst>
        <pc:spChg chg="mod">
          <ac:chgData name="Tenner, Kelly (DEED)" userId="d81ae21b-150e-4f9f-a527-be91045f6204" providerId="ADAL" clId="{9C4D4B1C-31F9-418C-B1BD-A042B8C7938F}" dt="2025-07-24T20:05:18.173" v="199" actId="962"/>
          <ac:spMkLst>
            <pc:docMk/>
            <pc:sldMk cId="3598447302" sldId="433"/>
            <ac:spMk id="7" creationId="{ACD032E7-A72E-42B6-92AD-84AB41416E7D}"/>
          </ac:spMkLst>
        </pc:spChg>
        <pc:picChg chg="mod">
          <ac:chgData name="Tenner, Kelly (DEED)" userId="d81ae21b-150e-4f9f-a527-be91045f6204" providerId="ADAL" clId="{9C4D4B1C-31F9-418C-B1BD-A042B8C7938F}" dt="2025-07-24T20:05:25.167" v="201" actId="962"/>
          <ac:picMkLst>
            <pc:docMk/>
            <pc:sldMk cId="3598447302" sldId="433"/>
            <ac:picMk id="3" creationId="{642920E2-9884-4FB2-9642-8980070E9901}"/>
          </ac:picMkLst>
        </pc:picChg>
        <pc:picChg chg="mod">
          <ac:chgData name="Tenner, Kelly (DEED)" userId="d81ae21b-150e-4f9f-a527-be91045f6204" providerId="ADAL" clId="{9C4D4B1C-31F9-418C-B1BD-A042B8C7938F}" dt="2025-07-24T20:05:26.326" v="202" actId="962"/>
          <ac:picMkLst>
            <pc:docMk/>
            <pc:sldMk cId="3598447302" sldId="433"/>
            <ac:picMk id="5" creationId="{5155592B-0B90-4B3B-9E63-BDE722D42FC0}"/>
          </ac:picMkLst>
        </pc:picChg>
      </pc:sldChg>
      <pc:sldChg chg="modSp mod">
        <pc:chgData name="Tenner, Kelly (DEED)" userId="d81ae21b-150e-4f9f-a527-be91045f6204" providerId="ADAL" clId="{9C4D4B1C-31F9-418C-B1BD-A042B8C7938F}" dt="2025-07-24T20:05:34.153" v="206" actId="962"/>
        <pc:sldMkLst>
          <pc:docMk/>
          <pc:sldMk cId="1551407598" sldId="434"/>
        </pc:sldMkLst>
        <pc:spChg chg="mod">
          <ac:chgData name="Tenner, Kelly (DEED)" userId="d81ae21b-150e-4f9f-a527-be91045f6204" providerId="ADAL" clId="{9C4D4B1C-31F9-418C-B1BD-A042B8C7938F}" dt="2025-07-24T20:05:26.980" v="203" actId="962"/>
          <ac:spMkLst>
            <pc:docMk/>
            <pc:sldMk cId="1551407598" sldId="434"/>
            <ac:spMk id="7" creationId="{ACD032E7-A72E-42B6-92AD-84AB41416E7D}"/>
          </ac:spMkLst>
        </pc:spChg>
        <pc:picChg chg="mod">
          <ac:chgData name="Tenner, Kelly (DEED)" userId="d81ae21b-150e-4f9f-a527-be91045f6204" providerId="ADAL" clId="{9C4D4B1C-31F9-418C-B1BD-A042B8C7938F}" dt="2025-07-24T20:05:32.966" v="205" actId="962"/>
          <ac:picMkLst>
            <pc:docMk/>
            <pc:sldMk cId="1551407598" sldId="434"/>
            <ac:picMk id="5" creationId="{6DFB3656-F6CD-4C79-A18B-96C99848FE54}"/>
          </ac:picMkLst>
        </pc:picChg>
        <pc:picChg chg="mod">
          <ac:chgData name="Tenner, Kelly (DEED)" userId="d81ae21b-150e-4f9f-a527-be91045f6204" providerId="ADAL" clId="{9C4D4B1C-31F9-418C-B1BD-A042B8C7938F}" dt="2025-07-24T20:05:34.153" v="206" actId="962"/>
          <ac:picMkLst>
            <pc:docMk/>
            <pc:sldMk cId="1551407598" sldId="434"/>
            <ac:picMk id="6" creationId="{2182D19D-6018-4397-B93D-9E01F8524C1E}"/>
          </ac:picMkLst>
        </pc:picChg>
      </pc:sldChg>
      <pc:sldChg chg="modSp mod">
        <pc:chgData name="Tenner, Kelly (DEED)" userId="d81ae21b-150e-4f9f-a527-be91045f6204" providerId="ADAL" clId="{9C4D4B1C-31F9-418C-B1BD-A042B8C7938F}" dt="2025-07-24T20:04:11.962" v="174" actId="962"/>
        <pc:sldMkLst>
          <pc:docMk/>
          <pc:sldMk cId="1202100501" sldId="435"/>
        </pc:sldMkLst>
        <pc:spChg chg="mod">
          <ac:chgData name="Tenner, Kelly (DEED)" userId="d81ae21b-150e-4f9f-a527-be91045f6204" providerId="ADAL" clId="{9C4D4B1C-31F9-418C-B1BD-A042B8C7938F}" dt="2025-07-24T20:04:01.646" v="171" actId="962"/>
          <ac:spMkLst>
            <pc:docMk/>
            <pc:sldMk cId="1202100501" sldId="435"/>
            <ac:spMk id="7" creationId="{ACD032E7-A72E-42B6-92AD-84AB41416E7D}"/>
          </ac:spMkLst>
        </pc:spChg>
        <pc:picChg chg="mod">
          <ac:chgData name="Tenner, Kelly (DEED)" userId="d81ae21b-150e-4f9f-a527-be91045f6204" providerId="ADAL" clId="{9C4D4B1C-31F9-418C-B1BD-A042B8C7938F}" dt="2025-07-24T20:04:10.549" v="173" actId="962"/>
          <ac:picMkLst>
            <pc:docMk/>
            <pc:sldMk cId="1202100501" sldId="435"/>
            <ac:picMk id="3" creationId="{7499DDF0-0AE4-476C-AB87-43E27CA7E19B}"/>
          </ac:picMkLst>
        </pc:picChg>
        <pc:picChg chg="mod">
          <ac:chgData name="Tenner, Kelly (DEED)" userId="d81ae21b-150e-4f9f-a527-be91045f6204" providerId="ADAL" clId="{9C4D4B1C-31F9-418C-B1BD-A042B8C7938F}" dt="2025-07-24T20:04:11.962" v="174" actId="962"/>
          <ac:picMkLst>
            <pc:docMk/>
            <pc:sldMk cId="1202100501" sldId="435"/>
            <ac:picMk id="5" creationId="{BAF28025-68E1-4AAC-8860-CA73E828E203}"/>
          </ac:picMkLst>
        </pc:picChg>
      </pc:sldChg>
      <pc:sldChg chg="modSp mod">
        <pc:chgData name="Tenner, Kelly (DEED)" userId="d81ae21b-150e-4f9f-a527-be91045f6204" providerId="ADAL" clId="{9C4D4B1C-31F9-418C-B1BD-A042B8C7938F}" dt="2025-07-24T20:06:11.363" v="222" actId="962"/>
        <pc:sldMkLst>
          <pc:docMk/>
          <pc:sldMk cId="1825754139" sldId="436"/>
        </pc:sldMkLst>
        <pc:spChg chg="mod">
          <ac:chgData name="Tenner, Kelly (DEED)" userId="d81ae21b-150e-4f9f-a527-be91045f6204" providerId="ADAL" clId="{9C4D4B1C-31F9-418C-B1BD-A042B8C7938F}" dt="2025-07-24T20:06:03.702" v="219" actId="962"/>
          <ac:spMkLst>
            <pc:docMk/>
            <pc:sldMk cId="1825754139" sldId="436"/>
            <ac:spMk id="7" creationId="{ACD032E7-A72E-42B6-92AD-84AB41416E7D}"/>
          </ac:spMkLst>
        </pc:spChg>
        <pc:picChg chg="mod">
          <ac:chgData name="Tenner, Kelly (DEED)" userId="d81ae21b-150e-4f9f-a527-be91045f6204" providerId="ADAL" clId="{9C4D4B1C-31F9-418C-B1BD-A042B8C7938F}" dt="2025-07-24T20:06:09.724" v="221" actId="962"/>
          <ac:picMkLst>
            <pc:docMk/>
            <pc:sldMk cId="1825754139" sldId="436"/>
            <ac:picMk id="5" creationId="{3668E8D0-1402-44CA-B597-D4BD9FB4A783}"/>
          </ac:picMkLst>
        </pc:picChg>
        <pc:picChg chg="mod">
          <ac:chgData name="Tenner, Kelly (DEED)" userId="d81ae21b-150e-4f9f-a527-be91045f6204" providerId="ADAL" clId="{9C4D4B1C-31F9-418C-B1BD-A042B8C7938F}" dt="2025-07-24T20:06:11.363" v="222" actId="962"/>
          <ac:picMkLst>
            <pc:docMk/>
            <pc:sldMk cId="1825754139" sldId="436"/>
            <ac:picMk id="6" creationId="{2AD0AC24-DD96-420A-9314-107F5C9BCB61}"/>
          </ac:picMkLst>
        </pc:picChg>
      </pc:sldChg>
      <pc:sldChg chg="modSp mod">
        <pc:chgData name="Tenner, Kelly (DEED)" userId="d81ae21b-150e-4f9f-a527-be91045f6204" providerId="ADAL" clId="{9C4D4B1C-31F9-418C-B1BD-A042B8C7938F}" dt="2025-07-24T20:06:21.642" v="227" actId="962"/>
        <pc:sldMkLst>
          <pc:docMk/>
          <pc:sldMk cId="2951280744" sldId="438"/>
        </pc:sldMkLst>
        <pc:spChg chg="mod">
          <ac:chgData name="Tenner, Kelly (DEED)" userId="d81ae21b-150e-4f9f-a527-be91045f6204" providerId="ADAL" clId="{9C4D4B1C-31F9-418C-B1BD-A042B8C7938F}" dt="2025-07-24T20:06:13.583" v="224" actId="962"/>
          <ac:spMkLst>
            <pc:docMk/>
            <pc:sldMk cId="2951280744" sldId="438"/>
            <ac:spMk id="7" creationId="{8B0DA864-4FE4-41AC-9F9A-E8D01523BA22}"/>
          </ac:spMkLst>
        </pc:spChg>
        <pc:picChg chg="mod">
          <ac:chgData name="Tenner, Kelly (DEED)" userId="d81ae21b-150e-4f9f-a527-be91045f6204" providerId="ADAL" clId="{9C4D4B1C-31F9-418C-B1BD-A042B8C7938F}" dt="2025-07-24T20:06:20.271" v="226" actId="962"/>
          <ac:picMkLst>
            <pc:docMk/>
            <pc:sldMk cId="2951280744" sldId="438"/>
            <ac:picMk id="4" creationId="{8B5B4B9B-89BD-4027-9166-9A1E73017931}"/>
          </ac:picMkLst>
        </pc:picChg>
        <pc:picChg chg="mod">
          <ac:chgData name="Tenner, Kelly (DEED)" userId="d81ae21b-150e-4f9f-a527-be91045f6204" providerId="ADAL" clId="{9C4D4B1C-31F9-418C-B1BD-A042B8C7938F}" dt="2025-07-24T20:06:21.642" v="227" actId="962"/>
          <ac:picMkLst>
            <pc:docMk/>
            <pc:sldMk cId="2951280744" sldId="438"/>
            <ac:picMk id="5" creationId="{0E4AC0A9-CCD5-464F-9BD8-D020B8BC709B}"/>
          </ac:picMkLst>
        </pc:picChg>
      </pc:sldChg>
      <pc:sldChg chg="modSp mod">
        <pc:chgData name="Tenner, Kelly (DEED)" userId="d81ae21b-150e-4f9f-a527-be91045f6204" providerId="ADAL" clId="{9C4D4B1C-31F9-418C-B1BD-A042B8C7938F}" dt="2025-07-24T20:05:52.947" v="214" actId="962"/>
        <pc:sldMkLst>
          <pc:docMk/>
          <pc:sldMk cId="436645480" sldId="445"/>
        </pc:sldMkLst>
        <pc:spChg chg="mod">
          <ac:chgData name="Tenner, Kelly (DEED)" userId="d81ae21b-150e-4f9f-a527-be91045f6204" providerId="ADAL" clId="{9C4D4B1C-31F9-418C-B1BD-A042B8C7938F}" dt="2025-07-24T20:05:46.207" v="211" actId="962"/>
          <ac:spMkLst>
            <pc:docMk/>
            <pc:sldMk cId="436645480" sldId="445"/>
            <ac:spMk id="7" creationId="{ACD032E7-A72E-42B6-92AD-84AB41416E7D}"/>
          </ac:spMkLst>
        </pc:spChg>
        <pc:picChg chg="mod">
          <ac:chgData name="Tenner, Kelly (DEED)" userId="d81ae21b-150e-4f9f-a527-be91045f6204" providerId="ADAL" clId="{9C4D4B1C-31F9-418C-B1BD-A042B8C7938F}" dt="2025-07-24T20:05:51.751" v="213" actId="962"/>
          <ac:picMkLst>
            <pc:docMk/>
            <pc:sldMk cId="436645480" sldId="445"/>
            <ac:picMk id="4" creationId="{B01893D6-6F76-4BE3-84EC-26E4EABA77CC}"/>
          </ac:picMkLst>
        </pc:picChg>
        <pc:picChg chg="mod">
          <ac:chgData name="Tenner, Kelly (DEED)" userId="d81ae21b-150e-4f9f-a527-be91045f6204" providerId="ADAL" clId="{9C4D4B1C-31F9-418C-B1BD-A042B8C7938F}" dt="2025-07-24T20:05:52.947" v="214" actId="962"/>
          <ac:picMkLst>
            <pc:docMk/>
            <pc:sldMk cId="436645480" sldId="445"/>
            <ac:picMk id="5" creationId="{BDAEFCF5-8A7F-4933-A559-88BAB531B679}"/>
          </ac:picMkLst>
        </pc:picChg>
      </pc:sldChg>
      <pc:sldChg chg="modSp mod">
        <pc:chgData name="Tenner, Kelly (DEED)" userId="d81ae21b-150e-4f9f-a527-be91045f6204" providerId="ADAL" clId="{9C4D4B1C-31F9-418C-B1BD-A042B8C7938F}" dt="2025-07-24T20:02:33.005" v="137" actId="962"/>
        <pc:sldMkLst>
          <pc:docMk/>
          <pc:sldMk cId="3146329783" sldId="451"/>
        </pc:sldMkLst>
        <pc:spChg chg="mod">
          <ac:chgData name="Tenner, Kelly (DEED)" userId="d81ae21b-150e-4f9f-a527-be91045f6204" providerId="ADAL" clId="{9C4D4B1C-31F9-418C-B1BD-A042B8C7938F}" dt="2025-07-24T20:02:22.170" v="134" actId="962"/>
          <ac:spMkLst>
            <pc:docMk/>
            <pc:sldMk cId="3146329783" sldId="451"/>
            <ac:spMk id="6" creationId="{3A6995EE-4B46-4599-A984-4993AAC35B1C}"/>
          </ac:spMkLst>
        </pc:spChg>
        <pc:picChg chg="mod">
          <ac:chgData name="Tenner, Kelly (DEED)" userId="d81ae21b-150e-4f9f-a527-be91045f6204" providerId="ADAL" clId="{9C4D4B1C-31F9-418C-B1BD-A042B8C7938F}" dt="2025-07-24T20:02:31.141" v="136" actId="962"/>
          <ac:picMkLst>
            <pc:docMk/>
            <pc:sldMk cId="3146329783" sldId="451"/>
            <ac:picMk id="3" creationId="{DEC5AB20-87E6-448F-8D69-9DFE9BF85F48}"/>
          </ac:picMkLst>
        </pc:picChg>
        <pc:picChg chg="mod">
          <ac:chgData name="Tenner, Kelly (DEED)" userId="d81ae21b-150e-4f9f-a527-be91045f6204" providerId="ADAL" clId="{9C4D4B1C-31F9-418C-B1BD-A042B8C7938F}" dt="2025-07-24T20:02:33.005" v="137" actId="962"/>
          <ac:picMkLst>
            <pc:docMk/>
            <pc:sldMk cId="3146329783" sldId="451"/>
            <ac:picMk id="5" creationId="{3230C09F-7B48-4E36-972C-E9279232D375}"/>
          </ac:picMkLst>
        </pc:picChg>
      </pc:sldChg>
      <pc:sldChg chg="modSp mod">
        <pc:chgData name="Tenner, Kelly (DEED)" userId="d81ae21b-150e-4f9f-a527-be91045f6204" providerId="ADAL" clId="{9C4D4B1C-31F9-418C-B1BD-A042B8C7938F}" dt="2025-07-24T20:01:37.213" v="113" actId="962"/>
        <pc:sldMkLst>
          <pc:docMk/>
          <pc:sldMk cId="3489446416" sldId="470"/>
        </pc:sldMkLst>
        <pc:spChg chg="mod">
          <ac:chgData name="Tenner, Kelly (DEED)" userId="d81ae21b-150e-4f9f-a527-be91045f6204" providerId="ADAL" clId="{9C4D4B1C-31F9-418C-B1BD-A042B8C7938F}" dt="2025-07-24T19:57:31.041" v="0" actId="33553"/>
          <ac:spMkLst>
            <pc:docMk/>
            <pc:sldMk cId="3489446416" sldId="470"/>
            <ac:spMk id="18" creationId="{CC891E9A-8764-4CFE-A73E-A387E23ABE19}"/>
          </ac:spMkLst>
        </pc:spChg>
        <pc:picChg chg="mod">
          <ac:chgData name="Tenner, Kelly (DEED)" userId="d81ae21b-150e-4f9f-a527-be91045f6204" providerId="ADAL" clId="{9C4D4B1C-31F9-418C-B1BD-A042B8C7938F}" dt="2025-07-24T20:01:27.473" v="109" actId="962"/>
          <ac:picMkLst>
            <pc:docMk/>
            <pc:sldMk cId="3489446416" sldId="470"/>
            <ac:picMk id="5" creationId="{ECB6E1B4-8178-4465-987D-0137A21C62E2}"/>
          </ac:picMkLst>
        </pc:picChg>
        <pc:picChg chg="mod">
          <ac:chgData name="Tenner, Kelly (DEED)" userId="d81ae21b-150e-4f9f-a527-be91045f6204" providerId="ADAL" clId="{9C4D4B1C-31F9-418C-B1BD-A042B8C7938F}" dt="2025-07-24T20:01:37.213" v="113" actId="962"/>
          <ac:picMkLst>
            <pc:docMk/>
            <pc:sldMk cId="3489446416" sldId="470"/>
            <ac:picMk id="6" creationId="{E140958A-DF1F-41DD-9DCF-55D94520E270}"/>
          </ac:picMkLst>
        </pc:picChg>
        <pc:picChg chg="mod">
          <ac:chgData name="Tenner, Kelly (DEED)" userId="d81ae21b-150e-4f9f-a527-be91045f6204" providerId="ADAL" clId="{9C4D4B1C-31F9-418C-B1BD-A042B8C7938F}" dt="2025-07-24T20:01:32.801" v="111" actId="962"/>
          <ac:picMkLst>
            <pc:docMk/>
            <pc:sldMk cId="3489446416" sldId="470"/>
            <ac:picMk id="16" creationId="{B5721588-2514-4A29-BB35-714A19DD43C3}"/>
          </ac:picMkLst>
        </pc:picChg>
      </pc:sldChg>
      <pc:sldChg chg="modSp mod">
        <pc:chgData name="Tenner, Kelly (DEED)" userId="d81ae21b-150e-4f9f-a527-be91045f6204" providerId="ADAL" clId="{9C4D4B1C-31F9-418C-B1BD-A042B8C7938F}" dt="2025-07-24T20:06:12.350" v="223" actId="962"/>
        <pc:sldMkLst>
          <pc:docMk/>
          <pc:sldMk cId="2557221032" sldId="471"/>
        </pc:sldMkLst>
        <pc:picChg chg="mod">
          <ac:chgData name="Tenner, Kelly (DEED)" userId="d81ae21b-150e-4f9f-a527-be91045f6204" providerId="ADAL" clId="{9C4D4B1C-31F9-418C-B1BD-A042B8C7938F}" dt="2025-07-24T20:06:12.350" v="223" actId="962"/>
          <ac:picMkLst>
            <pc:docMk/>
            <pc:sldMk cId="2557221032" sldId="471"/>
            <ac:picMk id="4" creationId="{72C57AE9-6671-4C60-B163-02E221E801ED}"/>
          </ac:picMkLst>
        </pc:picChg>
      </pc:sldChg>
      <pc:sldChg chg="modSp mod">
        <pc:chgData name="Tenner, Kelly (DEED)" userId="d81ae21b-150e-4f9f-a527-be91045f6204" providerId="ADAL" clId="{9C4D4B1C-31F9-418C-B1BD-A042B8C7938F}" dt="2025-07-24T20:03:39.712" v="162" actId="962"/>
        <pc:sldMkLst>
          <pc:docMk/>
          <pc:sldMk cId="3425918376" sldId="473"/>
        </pc:sldMkLst>
        <pc:picChg chg="mod">
          <ac:chgData name="Tenner, Kelly (DEED)" userId="d81ae21b-150e-4f9f-a527-be91045f6204" providerId="ADAL" clId="{9C4D4B1C-31F9-418C-B1BD-A042B8C7938F}" dt="2025-07-24T20:03:39.712" v="162" actId="962"/>
          <ac:picMkLst>
            <pc:docMk/>
            <pc:sldMk cId="3425918376" sldId="473"/>
            <ac:picMk id="4" creationId="{C13EDDD7-7563-42C6-880A-A612B1822AC0}"/>
          </ac:picMkLst>
        </pc:picChg>
      </pc:sldChg>
      <pc:sldChg chg="modSp mod">
        <pc:chgData name="Tenner, Kelly (DEED)" userId="d81ae21b-150e-4f9f-a527-be91045f6204" providerId="ADAL" clId="{9C4D4B1C-31F9-418C-B1BD-A042B8C7938F}" dt="2025-07-24T20:02:21" v="133" actId="962"/>
        <pc:sldMkLst>
          <pc:docMk/>
          <pc:sldMk cId="1061469233" sldId="476"/>
        </pc:sldMkLst>
        <pc:spChg chg="mod">
          <ac:chgData name="Tenner, Kelly (DEED)" userId="d81ae21b-150e-4f9f-a527-be91045f6204" providerId="ADAL" clId="{9C4D4B1C-31F9-418C-B1BD-A042B8C7938F}" dt="2025-07-24T20:02:11.552" v="130" actId="962"/>
          <ac:spMkLst>
            <pc:docMk/>
            <pc:sldMk cId="1061469233" sldId="476"/>
            <ac:spMk id="8" creationId="{DED6743F-EED5-4E1B-B201-49F6DBAF7F5E}"/>
          </ac:spMkLst>
        </pc:spChg>
        <pc:picChg chg="mod">
          <ac:chgData name="Tenner, Kelly (DEED)" userId="d81ae21b-150e-4f9f-a527-be91045f6204" providerId="ADAL" clId="{9C4D4B1C-31F9-418C-B1BD-A042B8C7938F}" dt="2025-07-24T20:02:18.826" v="132" actId="962"/>
          <ac:picMkLst>
            <pc:docMk/>
            <pc:sldMk cId="1061469233" sldId="476"/>
            <ac:picMk id="3" creationId="{C977434F-A89A-412F-8CB9-EB6DF4572B60}"/>
          </ac:picMkLst>
        </pc:picChg>
        <pc:picChg chg="mod">
          <ac:chgData name="Tenner, Kelly (DEED)" userId="d81ae21b-150e-4f9f-a527-be91045f6204" providerId="ADAL" clId="{9C4D4B1C-31F9-418C-B1BD-A042B8C7938F}" dt="2025-07-24T20:02:21" v="133" actId="962"/>
          <ac:picMkLst>
            <pc:docMk/>
            <pc:sldMk cId="1061469233" sldId="476"/>
            <ac:picMk id="5" creationId="{24F6FC95-DC23-4D20-B0E2-BEADD7023029}"/>
          </ac:picMkLst>
        </pc:picChg>
      </pc:sldChg>
      <pc:sldChg chg="modSp mod">
        <pc:chgData name="Tenner, Kelly (DEED)" userId="d81ae21b-150e-4f9f-a527-be91045f6204" providerId="ADAL" clId="{9C4D4B1C-31F9-418C-B1BD-A042B8C7938F}" dt="2025-07-24T20:02:05.298" v="126" actId="962"/>
        <pc:sldMkLst>
          <pc:docMk/>
          <pc:sldMk cId="2306012608" sldId="486"/>
        </pc:sldMkLst>
        <pc:spChg chg="mod">
          <ac:chgData name="Tenner, Kelly (DEED)" userId="d81ae21b-150e-4f9f-a527-be91045f6204" providerId="ADAL" clId="{9C4D4B1C-31F9-418C-B1BD-A042B8C7938F}" dt="2025-07-24T20:02:03.871" v="125" actId="962"/>
          <ac:spMkLst>
            <pc:docMk/>
            <pc:sldMk cId="2306012608" sldId="486"/>
            <ac:spMk id="5" creationId="{55B6E73B-C3AA-4F3D-9FF1-2135718B322F}"/>
          </ac:spMkLst>
        </pc:spChg>
        <pc:picChg chg="mod">
          <ac:chgData name="Tenner, Kelly (DEED)" userId="d81ae21b-150e-4f9f-a527-be91045f6204" providerId="ADAL" clId="{9C4D4B1C-31F9-418C-B1BD-A042B8C7938F}" dt="2025-07-24T20:02:05.298" v="126" actId="962"/>
          <ac:picMkLst>
            <pc:docMk/>
            <pc:sldMk cId="2306012608" sldId="486"/>
            <ac:picMk id="6" creationId="{740395C9-2D59-46C9-9DD7-863EC0DEF7EC}"/>
          </ac:picMkLst>
        </pc:picChg>
      </pc:sldChg>
      <pc:sldChg chg="modSp mod">
        <pc:chgData name="Tenner, Kelly (DEED)" userId="d81ae21b-150e-4f9f-a527-be91045f6204" providerId="ADAL" clId="{9C4D4B1C-31F9-418C-B1BD-A042B8C7938F}" dt="2025-07-24T20:04:56.885" v="190" actId="962"/>
        <pc:sldMkLst>
          <pc:docMk/>
          <pc:sldMk cId="2301404214" sldId="487"/>
        </pc:sldMkLst>
        <pc:spChg chg="mod">
          <ac:chgData name="Tenner, Kelly (DEED)" userId="d81ae21b-150e-4f9f-a527-be91045f6204" providerId="ADAL" clId="{9C4D4B1C-31F9-418C-B1BD-A042B8C7938F}" dt="2025-07-24T20:04:44.527" v="187" actId="962"/>
          <ac:spMkLst>
            <pc:docMk/>
            <pc:sldMk cId="2301404214" sldId="487"/>
            <ac:spMk id="5" creationId="{4FD1E3F6-469D-42FC-8F6D-D9576EB36B4E}"/>
          </ac:spMkLst>
        </pc:spChg>
        <pc:picChg chg="mod">
          <ac:chgData name="Tenner, Kelly (DEED)" userId="d81ae21b-150e-4f9f-a527-be91045f6204" providerId="ADAL" clId="{9C4D4B1C-31F9-418C-B1BD-A042B8C7938F}" dt="2025-07-24T20:04:56.885" v="190" actId="962"/>
          <ac:picMkLst>
            <pc:docMk/>
            <pc:sldMk cId="2301404214" sldId="487"/>
            <ac:picMk id="6" creationId="{7A877056-BE24-4A6E-BFFD-9FA33CFAC927}"/>
          </ac:picMkLst>
        </pc:picChg>
        <pc:picChg chg="mod">
          <ac:chgData name="Tenner, Kelly (DEED)" userId="d81ae21b-150e-4f9f-a527-be91045f6204" providerId="ADAL" clId="{9C4D4B1C-31F9-418C-B1BD-A042B8C7938F}" dt="2025-07-24T20:04:55.311" v="189" actId="962"/>
          <ac:picMkLst>
            <pc:docMk/>
            <pc:sldMk cId="2301404214" sldId="487"/>
            <ac:picMk id="8" creationId="{961CE66A-F8E4-483E-A9D9-A07CC5F901E1}"/>
          </ac:picMkLst>
        </pc:picChg>
      </pc:sldChg>
      <pc:sldChg chg="modSp mod">
        <pc:chgData name="Tenner, Kelly (DEED)" userId="d81ae21b-150e-4f9f-a527-be91045f6204" providerId="ADAL" clId="{9C4D4B1C-31F9-418C-B1BD-A042B8C7938F}" dt="2025-07-24T20:05:07.136" v="194" actId="962"/>
        <pc:sldMkLst>
          <pc:docMk/>
          <pc:sldMk cId="2271939162" sldId="488"/>
        </pc:sldMkLst>
        <pc:spChg chg="mod">
          <ac:chgData name="Tenner, Kelly (DEED)" userId="d81ae21b-150e-4f9f-a527-be91045f6204" providerId="ADAL" clId="{9C4D4B1C-31F9-418C-B1BD-A042B8C7938F}" dt="2025-07-24T20:04:57.938" v="191" actId="962"/>
          <ac:spMkLst>
            <pc:docMk/>
            <pc:sldMk cId="2271939162" sldId="488"/>
            <ac:spMk id="5" creationId="{349438A1-5501-4307-ACE9-B1EC82BC3D3B}"/>
          </ac:spMkLst>
        </pc:spChg>
        <pc:picChg chg="mod">
          <ac:chgData name="Tenner, Kelly (DEED)" userId="d81ae21b-150e-4f9f-a527-be91045f6204" providerId="ADAL" clId="{9C4D4B1C-31F9-418C-B1BD-A042B8C7938F}" dt="2025-07-24T20:05:05.753" v="193" actId="962"/>
          <ac:picMkLst>
            <pc:docMk/>
            <pc:sldMk cId="2271939162" sldId="488"/>
            <ac:picMk id="4" creationId="{8B3EF183-369F-4BFE-A14E-95797BB7F1AB}"/>
          </ac:picMkLst>
        </pc:picChg>
        <pc:picChg chg="mod">
          <ac:chgData name="Tenner, Kelly (DEED)" userId="d81ae21b-150e-4f9f-a527-be91045f6204" providerId="ADAL" clId="{9C4D4B1C-31F9-418C-B1BD-A042B8C7938F}" dt="2025-07-24T20:05:07.136" v="194" actId="962"/>
          <ac:picMkLst>
            <pc:docMk/>
            <pc:sldMk cId="2271939162" sldId="488"/>
            <ac:picMk id="6" creationId="{7C774484-2556-4E64-9B4D-DCDF6C62103C}"/>
          </ac:picMkLst>
        </pc:picChg>
      </pc:sldChg>
      <pc:sldChg chg="modSp mod">
        <pc:chgData name="Tenner, Kelly (DEED)" userId="d81ae21b-150e-4f9f-a527-be91045f6204" providerId="ADAL" clId="{9C4D4B1C-31F9-418C-B1BD-A042B8C7938F}" dt="2025-07-24T20:05:17.198" v="198" actId="962"/>
        <pc:sldMkLst>
          <pc:docMk/>
          <pc:sldMk cId="2834638424" sldId="489"/>
        </pc:sldMkLst>
        <pc:spChg chg="mod">
          <ac:chgData name="Tenner, Kelly (DEED)" userId="d81ae21b-150e-4f9f-a527-be91045f6204" providerId="ADAL" clId="{9C4D4B1C-31F9-418C-B1BD-A042B8C7938F}" dt="2025-07-24T20:05:07.937" v="195" actId="962"/>
          <ac:spMkLst>
            <pc:docMk/>
            <pc:sldMk cId="2834638424" sldId="489"/>
            <ac:spMk id="5" creationId="{D5FE84C4-1ED6-43D2-99B7-666BB3E7A8CF}"/>
          </ac:spMkLst>
        </pc:spChg>
        <pc:picChg chg="mod">
          <ac:chgData name="Tenner, Kelly (DEED)" userId="d81ae21b-150e-4f9f-a527-be91045f6204" providerId="ADAL" clId="{9C4D4B1C-31F9-418C-B1BD-A042B8C7938F}" dt="2025-07-24T20:05:15.680" v="197" actId="962"/>
          <ac:picMkLst>
            <pc:docMk/>
            <pc:sldMk cId="2834638424" sldId="489"/>
            <ac:picMk id="4" creationId="{4186D2A6-739A-4F4D-B8CF-9CC5470E9131}"/>
          </ac:picMkLst>
        </pc:picChg>
        <pc:picChg chg="mod">
          <ac:chgData name="Tenner, Kelly (DEED)" userId="d81ae21b-150e-4f9f-a527-be91045f6204" providerId="ADAL" clId="{9C4D4B1C-31F9-418C-B1BD-A042B8C7938F}" dt="2025-07-24T20:05:17.198" v="198" actId="962"/>
          <ac:picMkLst>
            <pc:docMk/>
            <pc:sldMk cId="2834638424" sldId="489"/>
            <ac:picMk id="6" creationId="{03B59E2A-79D4-490F-9CEF-482405D35851}"/>
          </ac:picMkLst>
        </pc:picChg>
      </pc:sldChg>
      <pc:sldChg chg="modSp mod">
        <pc:chgData name="Tenner, Kelly (DEED)" userId="d81ae21b-150e-4f9f-a527-be91045f6204" providerId="ADAL" clId="{9C4D4B1C-31F9-418C-B1BD-A042B8C7938F}" dt="2025-07-24T20:02:43.614" v="141" actId="962"/>
        <pc:sldMkLst>
          <pc:docMk/>
          <pc:sldMk cId="1530120475" sldId="490"/>
        </pc:sldMkLst>
        <pc:spChg chg="mod">
          <ac:chgData name="Tenner, Kelly (DEED)" userId="d81ae21b-150e-4f9f-a527-be91045f6204" providerId="ADAL" clId="{9C4D4B1C-31F9-418C-B1BD-A042B8C7938F}" dt="2025-07-24T20:02:33.938" v="138" actId="962"/>
          <ac:spMkLst>
            <pc:docMk/>
            <pc:sldMk cId="1530120475" sldId="490"/>
            <ac:spMk id="6" creationId="{3A6995EE-4B46-4599-A984-4993AAC35B1C}"/>
          </ac:spMkLst>
        </pc:spChg>
        <pc:picChg chg="mod">
          <ac:chgData name="Tenner, Kelly (DEED)" userId="d81ae21b-150e-4f9f-a527-be91045f6204" providerId="ADAL" clId="{9C4D4B1C-31F9-418C-B1BD-A042B8C7938F}" dt="2025-07-24T20:02:43.614" v="141" actId="962"/>
          <ac:picMkLst>
            <pc:docMk/>
            <pc:sldMk cId="1530120475" sldId="490"/>
            <ac:picMk id="5" creationId="{E05FCE39-F278-40F1-B7E3-258F98F86B35}"/>
          </ac:picMkLst>
        </pc:picChg>
        <pc:picChg chg="mod">
          <ac:chgData name="Tenner, Kelly (DEED)" userId="d81ae21b-150e-4f9f-a527-be91045f6204" providerId="ADAL" clId="{9C4D4B1C-31F9-418C-B1BD-A042B8C7938F}" dt="2025-07-24T20:02:42.029" v="140" actId="962"/>
          <ac:picMkLst>
            <pc:docMk/>
            <pc:sldMk cId="1530120475" sldId="490"/>
            <ac:picMk id="8" creationId="{2ECAA36E-2AC9-4613-8B29-29C142406397}"/>
          </ac:picMkLst>
        </pc:picChg>
      </pc:sldChg>
      <pc:sldChg chg="modSp mod">
        <pc:chgData name="Tenner, Kelly (DEED)" userId="d81ae21b-150e-4f9f-a527-be91045f6204" providerId="ADAL" clId="{9C4D4B1C-31F9-418C-B1BD-A042B8C7938F}" dt="2025-07-24T20:03:07.617" v="149" actId="962"/>
        <pc:sldMkLst>
          <pc:docMk/>
          <pc:sldMk cId="158752851" sldId="491"/>
        </pc:sldMkLst>
        <pc:spChg chg="mod">
          <ac:chgData name="Tenner, Kelly (DEED)" userId="d81ae21b-150e-4f9f-a527-be91045f6204" providerId="ADAL" clId="{9C4D4B1C-31F9-418C-B1BD-A042B8C7938F}" dt="2025-07-24T19:58:01.973" v="10" actId="20577"/>
          <ac:spMkLst>
            <pc:docMk/>
            <pc:sldMk cId="158752851" sldId="491"/>
            <ac:spMk id="2" creationId="{02134D1F-E5E7-4F3D-957D-11E33104F8E7}"/>
          </ac:spMkLst>
        </pc:spChg>
        <pc:spChg chg="mod">
          <ac:chgData name="Tenner, Kelly (DEED)" userId="d81ae21b-150e-4f9f-a527-be91045f6204" providerId="ADAL" clId="{9C4D4B1C-31F9-418C-B1BD-A042B8C7938F}" dt="2025-07-24T20:02:58.006" v="146" actId="962"/>
          <ac:spMkLst>
            <pc:docMk/>
            <pc:sldMk cId="158752851" sldId="491"/>
            <ac:spMk id="5" creationId="{A2DF7467-E4E0-4714-A854-8B006D655ECC}"/>
          </ac:spMkLst>
        </pc:spChg>
        <pc:picChg chg="mod">
          <ac:chgData name="Tenner, Kelly (DEED)" userId="d81ae21b-150e-4f9f-a527-be91045f6204" providerId="ADAL" clId="{9C4D4B1C-31F9-418C-B1BD-A042B8C7938F}" dt="2025-07-24T20:03:06.084" v="148" actId="962"/>
          <ac:picMkLst>
            <pc:docMk/>
            <pc:sldMk cId="158752851" sldId="491"/>
            <ac:picMk id="4" creationId="{E95340C3-C652-4822-9795-909E923CA06B}"/>
          </ac:picMkLst>
        </pc:picChg>
        <pc:picChg chg="mod">
          <ac:chgData name="Tenner, Kelly (DEED)" userId="d81ae21b-150e-4f9f-a527-be91045f6204" providerId="ADAL" clId="{9C4D4B1C-31F9-418C-B1BD-A042B8C7938F}" dt="2025-07-24T20:03:07.617" v="149" actId="962"/>
          <ac:picMkLst>
            <pc:docMk/>
            <pc:sldMk cId="158752851" sldId="491"/>
            <ac:picMk id="6" creationId="{11534833-AC78-4039-B74B-E8FE1F7260FB}"/>
          </ac:picMkLst>
        </pc:picChg>
      </pc:sldChg>
      <pc:sldChg chg="modSp mod">
        <pc:chgData name="Tenner, Kelly (DEED)" userId="d81ae21b-150e-4f9f-a527-be91045f6204" providerId="ADAL" clId="{9C4D4B1C-31F9-418C-B1BD-A042B8C7938F}" dt="2025-07-24T20:03:28.374" v="157" actId="962"/>
        <pc:sldMkLst>
          <pc:docMk/>
          <pc:sldMk cId="2147435151" sldId="492"/>
        </pc:sldMkLst>
        <pc:spChg chg="mod">
          <ac:chgData name="Tenner, Kelly (DEED)" userId="d81ae21b-150e-4f9f-a527-be91045f6204" providerId="ADAL" clId="{9C4D4B1C-31F9-418C-B1BD-A042B8C7938F}" dt="2025-07-24T19:58:17.213" v="32" actId="20577"/>
          <ac:spMkLst>
            <pc:docMk/>
            <pc:sldMk cId="2147435151" sldId="492"/>
            <ac:spMk id="2" creationId="{02134D1F-E5E7-4F3D-957D-11E33104F8E7}"/>
          </ac:spMkLst>
        </pc:spChg>
        <pc:spChg chg="mod">
          <ac:chgData name="Tenner, Kelly (DEED)" userId="d81ae21b-150e-4f9f-a527-be91045f6204" providerId="ADAL" clId="{9C4D4B1C-31F9-418C-B1BD-A042B8C7938F}" dt="2025-07-24T20:03:17.531" v="154" actId="962"/>
          <ac:spMkLst>
            <pc:docMk/>
            <pc:sldMk cId="2147435151" sldId="492"/>
            <ac:spMk id="5" creationId="{A2DF7467-E4E0-4714-A854-8B006D655ECC}"/>
          </ac:spMkLst>
        </pc:spChg>
        <pc:picChg chg="mod">
          <ac:chgData name="Tenner, Kelly (DEED)" userId="d81ae21b-150e-4f9f-a527-be91045f6204" providerId="ADAL" clId="{9C4D4B1C-31F9-418C-B1BD-A042B8C7938F}" dt="2025-07-24T20:03:28.374" v="157" actId="962"/>
          <ac:picMkLst>
            <pc:docMk/>
            <pc:sldMk cId="2147435151" sldId="492"/>
            <ac:picMk id="6" creationId="{66C2E76D-4B04-4061-AC53-C63831265859}"/>
          </ac:picMkLst>
        </pc:picChg>
        <pc:picChg chg="mod">
          <ac:chgData name="Tenner, Kelly (DEED)" userId="d81ae21b-150e-4f9f-a527-be91045f6204" providerId="ADAL" clId="{9C4D4B1C-31F9-418C-B1BD-A042B8C7938F}" dt="2025-07-24T20:03:26.768" v="156" actId="962"/>
          <ac:picMkLst>
            <pc:docMk/>
            <pc:sldMk cId="2147435151" sldId="492"/>
            <ac:picMk id="8" creationId="{93E8A09F-EC7B-4881-A343-BDBEC2A50F34}"/>
          </ac:picMkLst>
        </pc:picChg>
      </pc:sldChg>
      <pc:sldChg chg="modSp mod">
        <pc:chgData name="Tenner, Kelly (DEED)" userId="d81ae21b-150e-4f9f-a527-be91045f6204" providerId="ADAL" clId="{9C4D4B1C-31F9-418C-B1BD-A042B8C7938F}" dt="2025-07-24T20:03:38.336" v="161" actId="962"/>
        <pc:sldMkLst>
          <pc:docMk/>
          <pc:sldMk cId="2933885554" sldId="493"/>
        </pc:sldMkLst>
        <pc:spChg chg="mod">
          <ac:chgData name="Tenner, Kelly (DEED)" userId="d81ae21b-150e-4f9f-a527-be91045f6204" providerId="ADAL" clId="{9C4D4B1C-31F9-418C-B1BD-A042B8C7938F}" dt="2025-07-24T19:58:24.417" v="37" actId="20577"/>
          <ac:spMkLst>
            <pc:docMk/>
            <pc:sldMk cId="2933885554" sldId="493"/>
            <ac:spMk id="2" creationId="{02134D1F-E5E7-4F3D-957D-11E33104F8E7}"/>
          </ac:spMkLst>
        </pc:spChg>
        <pc:spChg chg="mod">
          <ac:chgData name="Tenner, Kelly (DEED)" userId="d81ae21b-150e-4f9f-a527-be91045f6204" providerId="ADAL" clId="{9C4D4B1C-31F9-418C-B1BD-A042B8C7938F}" dt="2025-07-24T20:03:29.344" v="158" actId="962"/>
          <ac:spMkLst>
            <pc:docMk/>
            <pc:sldMk cId="2933885554" sldId="493"/>
            <ac:spMk id="5" creationId="{A2DF7467-E4E0-4714-A854-8B006D655ECC}"/>
          </ac:spMkLst>
        </pc:spChg>
        <pc:picChg chg="mod">
          <ac:chgData name="Tenner, Kelly (DEED)" userId="d81ae21b-150e-4f9f-a527-be91045f6204" providerId="ADAL" clId="{9C4D4B1C-31F9-418C-B1BD-A042B8C7938F}" dt="2025-07-24T20:03:35.357" v="160" actId="962"/>
          <ac:picMkLst>
            <pc:docMk/>
            <pc:sldMk cId="2933885554" sldId="493"/>
            <ac:picMk id="4" creationId="{D06F2B07-F5AA-4825-A396-BBB400FD0071}"/>
          </ac:picMkLst>
        </pc:picChg>
        <pc:picChg chg="mod">
          <ac:chgData name="Tenner, Kelly (DEED)" userId="d81ae21b-150e-4f9f-a527-be91045f6204" providerId="ADAL" clId="{9C4D4B1C-31F9-418C-B1BD-A042B8C7938F}" dt="2025-07-24T20:03:38.336" v="161" actId="962"/>
          <ac:picMkLst>
            <pc:docMk/>
            <pc:sldMk cId="2933885554" sldId="493"/>
            <ac:picMk id="6" creationId="{71E29E81-9E1B-4424-BE0B-46FCA9297293}"/>
          </ac:picMkLst>
        </pc:picChg>
      </pc:sldChg>
      <pc:sldChg chg="modSp mod">
        <pc:chgData name="Tenner, Kelly (DEED)" userId="d81ae21b-150e-4f9f-a527-be91045f6204" providerId="ADAL" clId="{9C4D4B1C-31F9-418C-B1BD-A042B8C7938F}" dt="2025-07-24T20:03:16.519" v="153" actId="962"/>
        <pc:sldMkLst>
          <pc:docMk/>
          <pc:sldMk cId="1441408770" sldId="494"/>
        </pc:sldMkLst>
        <pc:spChg chg="mod">
          <ac:chgData name="Tenner, Kelly (DEED)" userId="d81ae21b-150e-4f9f-a527-be91045f6204" providerId="ADAL" clId="{9C4D4B1C-31F9-418C-B1BD-A042B8C7938F}" dt="2025-07-24T19:58:09.685" v="24" actId="20577"/>
          <ac:spMkLst>
            <pc:docMk/>
            <pc:sldMk cId="1441408770" sldId="494"/>
            <ac:spMk id="2" creationId="{02134D1F-E5E7-4F3D-957D-11E33104F8E7}"/>
          </ac:spMkLst>
        </pc:spChg>
        <pc:spChg chg="mod">
          <ac:chgData name="Tenner, Kelly (DEED)" userId="d81ae21b-150e-4f9f-a527-be91045f6204" providerId="ADAL" clId="{9C4D4B1C-31F9-418C-B1BD-A042B8C7938F}" dt="2025-07-24T20:03:08.861" v="150" actId="962"/>
          <ac:spMkLst>
            <pc:docMk/>
            <pc:sldMk cId="1441408770" sldId="494"/>
            <ac:spMk id="5" creationId="{A2DF7467-E4E0-4714-A854-8B006D655ECC}"/>
          </ac:spMkLst>
        </pc:spChg>
        <pc:picChg chg="mod">
          <ac:chgData name="Tenner, Kelly (DEED)" userId="d81ae21b-150e-4f9f-a527-be91045f6204" providerId="ADAL" clId="{9C4D4B1C-31F9-418C-B1BD-A042B8C7938F}" dt="2025-07-24T20:03:14.828" v="152" actId="962"/>
          <ac:picMkLst>
            <pc:docMk/>
            <pc:sldMk cId="1441408770" sldId="494"/>
            <ac:picMk id="6" creationId="{565FE087-1697-426D-A0A6-18CF7F5A8DDA}"/>
          </ac:picMkLst>
        </pc:picChg>
        <pc:picChg chg="mod">
          <ac:chgData name="Tenner, Kelly (DEED)" userId="d81ae21b-150e-4f9f-a527-be91045f6204" providerId="ADAL" clId="{9C4D4B1C-31F9-418C-B1BD-A042B8C7938F}" dt="2025-07-24T20:03:16.519" v="153" actId="962"/>
          <ac:picMkLst>
            <pc:docMk/>
            <pc:sldMk cId="1441408770" sldId="494"/>
            <ac:picMk id="7" creationId="{1A19EDEE-31D5-45DA-B13A-748F91AE49A2}"/>
          </ac:picMkLst>
        </pc:picChg>
      </pc:sldChg>
      <pc:sldChg chg="modSp mod">
        <pc:chgData name="Tenner, Kelly (DEED)" userId="d81ae21b-150e-4f9f-a527-be91045f6204" providerId="ADAL" clId="{9C4D4B1C-31F9-418C-B1BD-A042B8C7938F}" dt="2025-07-24T20:04:43.311" v="186" actId="962"/>
        <pc:sldMkLst>
          <pc:docMk/>
          <pc:sldMk cId="526929268" sldId="495"/>
        </pc:sldMkLst>
        <pc:spChg chg="mod">
          <ac:chgData name="Tenner, Kelly (DEED)" userId="d81ae21b-150e-4f9f-a527-be91045f6204" providerId="ADAL" clId="{9C4D4B1C-31F9-418C-B1BD-A042B8C7938F}" dt="2025-07-24T19:59:15.770" v="78" actId="20577"/>
          <ac:spMkLst>
            <pc:docMk/>
            <pc:sldMk cId="526929268" sldId="495"/>
            <ac:spMk id="2" creationId="{07D4B626-4F66-4EB5-9E46-5F6936ED028D}"/>
          </ac:spMkLst>
        </pc:spChg>
        <pc:spChg chg="mod">
          <ac:chgData name="Tenner, Kelly (DEED)" userId="d81ae21b-150e-4f9f-a527-be91045f6204" providerId="ADAL" clId="{9C4D4B1C-31F9-418C-B1BD-A042B8C7938F}" dt="2025-07-24T20:04:32.815" v="183" actId="962"/>
          <ac:spMkLst>
            <pc:docMk/>
            <pc:sldMk cId="526929268" sldId="495"/>
            <ac:spMk id="7" creationId="{E946E566-7752-4C81-9550-17C8107FC6BD}"/>
          </ac:spMkLst>
        </pc:spChg>
        <pc:picChg chg="mod">
          <ac:chgData name="Tenner, Kelly (DEED)" userId="d81ae21b-150e-4f9f-a527-be91045f6204" providerId="ADAL" clId="{9C4D4B1C-31F9-418C-B1BD-A042B8C7938F}" dt="2025-07-24T20:04:41.735" v="185" actId="962"/>
          <ac:picMkLst>
            <pc:docMk/>
            <pc:sldMk cId="526929268" sldId="495"/>
            <ac:picMk id="4" creationId="{21AA69FD-D6A2-4087-BC71-7107F5EE6BF9}"/>
          </ac:picMkLst>
        </pc:picChg>
        <pc:picChg chg="mod">
          <ac:chgData name="Tenner, Kelly (DEED)" userId="d81ae21b-150e-4f9f-a527-be91045f6204" providerId="ADAL" clId="{9C4D4B1C-31F9-418C-B1BD-A042B8C7938F}" dt="2025-07-24T20:04:43.311" v="186" actId="962"/>
          <ac:picMkLst>
            <pc:docMk/>
            <pc:sldMk cId="526929268" sldId="495"/>
            <ac:picMk id="5" creationId="{09BC2288-E0A9-49E3-8CF0-DE6D72E6EE57}"/>
          </ac:picMkLst>
        </pc:picChg>
      </pc:sldChg>
      <pc:sldChg chg="modSp mod">
        <pc:chgData name="Tenner, Kelly (DEED)" userId="d81ae21b-150e-4f9f-a527-be91045f6204" providerId="ADAL" clId="{9C4D4B1C-31F9-418C-B1BD-A042B8C7938F}" dt="2025-07-24T20:04:00.799" v="170" actId="962"/>
        <pc:sldMkLst>
          <pc:docMk/>
          <pc:sldMk cId="3602913562" sldId="496"/>
        </pc:sldMkLst>
        <pc:spChg chg="mod">
          <ac:chgData name="Tenner, Kelly (DEED)" userId="d81ae21b-150e-4f9f-a527-be91045f6204" providerId="ADAL" clId="{9C4D4B1C-31F9-418C-B1BD-A042B8C7938F}" dt="2025-07-24T19:58:57.796" v="62" actId="20577"/>
          <ac:spMkLst>
            <pc:docMk/>
            <pc:sldMk cId="3602913562" sldId="496"/>
            <ac:spMk id="2" creationId="{38F6452A-05BC-4276-99AC-0F94BA4D1B07}"/>
          </ac:spMkLst>
        </pc:spChg>
        <pc:spChg chg="mod">
          <ac:chgData name="Tenner, Kelly (DEED)" userId="d81ae21b-150e-4f9f-a527-be91045f6204" providerId="ADAL" clId="{9C4D4B1C-31F9-418C-B1BD-A042B8C7938F}" dt="2025-07-24T20:03:53.064" v="167" actId="962"/>
          <ac:spMkLst>
            <pc:docMk/>
            <pc:sldMk cId="3602913562" sldId="496"/>
            <ac:spMk id="7" creationId="{ACD032E7-A72E-42B6-92AD-84AB41416E7D}"/>
          </ac:spMkLst>
        </pc:spChg>
        <pc:picChg chg="mod">
          <ac:chgData name="Tenner, Kelly (DEED)" userId="d81ae21b-150e-4f9f-a527-be91045f6204" providerId="ADAL" clId="{9C4D4B1C-31F9-418C-B1BD-A042B8C7938F}" dt="2025-07-24T20:03:59.481" v="169" actId="962"/>
          <ac:picMkLst>
            <pc:docMk/>
            <pc:sldMk cId="3602913562" sldId="496"/>
            <ac:picMk id="4" creationId="{212D4134-7A2E-4B12-ABC8-8D498DA86D69}"/>
          </ac:picMkLst>
        </pc:picChg>
        <pc:picChg chg="mod">
          <ac:chgData name="Tenner, Kelly (DEED)" userId="d81ae21b-150e-4f9f-a527-be91045f6204" providerId="ADAL" clId="{9C4D4B1C-31F9-418C-B1BD-A042B8C7938F}" dt="2025-07-24T20:04:00.799" v="170" actId="962"/>
          <ac:picMkLst>
            <pc:docMk/>
            <pc:sldMk cId="3602913562" sldId="496"/>
            <ac:picMk id="5" creationId="{F886FCC2-053F-4105-8100-59E2A52BB8A4}"/>
          </ac:picMkLst>
        </pc:picChg>
      </pc:sldChg>
      <pc:sldChg chg="modSp mod">
        <pc:chgData name="Tenner, Kelly (DEED)" userId="d81ae21b-150e-4f9f-a527-be91045f6204" providerId="ADAL" clId="{9C4D4B1C-31F9-418C-B1BD-A042B8C7938F}" dt="2025-07-24T20:04:22.403" v="178" actId="962"/>
        <pc:sldMkLst>
          <pc:docMk/>
          <pc:sldMk cId="2281520378" sldId="497"/>
        </pc:sldMkLst>
        <pc:spChg chg="mod">
          <ac:chgData name="Tenner, Kelly (DEED)" userId="d81ae21b-150e-4f9f-a527-be91045f6204" providerId="ADAL" clId="{9C4D4B1C-31F9-418C-B1BD-A042B8C7938F}" dt="2025-07-24T19:59:07.581" v="75" actId="20577"/>
          <ac:spMkLst>
            <pc:docMk/>
            <pc:sldMk cId="2281520378" sldId="497"/>
            <ac:spMk id="2" creationId="{38F6452A-05BC-4276-99AC-0F94BA4D1B07}"/>
          </ac:spMkLst>
        </pc:spChg>
        <pc:spChg chg="mod">
          <ac:chgData name="Tenner, Kelly (DEED)" userId="d81ae21b-150e-4f9f-a527-be91045f6204" providerId="ADAL" clId="{9C4D4B1C-31F9-418C-B1BD-A042B8C7938F}" dt="2025-07-24T20:04:12.780" v="175" actId="962"/>
          <ac:spMkLst>
            <pc:docMk/>
            <pc:sldMk cId="2281520378" sldId="497"/>
            <ac:spMk id="7" creationId="{ACD032E7-A72E-42B6-92AD-84AB41416E7D}"/>
          </ac:spMkLst>
        </pc:spChg>
        <pc:picChg chg="mod">
          <ac:chgData name="Tenner, Kelly (DEED)" userId="d81ae21b-150e-4f9f-a527-be91045f6204" providerId="ADAL" clId="{9C4D4B1C-31F9-418C-B1BD-A042B8C7938F}" dt="2025-07-24T20:04:21.029" v="177" actId="962"/>
          <ac:picMkLst>
            <pc:docMk/>
            <pc:sldMk cId="2281520378" sldId="497"/>
            <ac:picMk id="5" creationId="{CA85F045-9416-410D-BFAC-9C5F268FEA86}"/>
          </ac:picMkLst>
        </pc:picChg>
        <pc:picChg chg="mod">
          <ac:chgData name="Tenner, Kelly (DEED)" userId="d81ae21b-150e-4f9f-a527-be91045f6204" providerId="ADAL" clId="{9C4D4B1C-31F9-418C-B1BD-A042B8C7938F}" dt="2025-07-24T20:04:22.403" v="178" actId="962"/>
          <ac:picMkLst>
            <pc:docMk/>
            <pc:sldMk cId="2281520378" sldId="497"/>
            <ac:picMk id="6" creationId="{C7EB22EC-A1FB-4B87-A543-1D31F547AEEC}"/>
          </ac:picMkLst>
        </pc:picChg>
      </pc:sldChg>
      <pc:sldChg chg="modSp mod">
        <pc:chgData name="Tenner, Kelly (DEED)" userId="d81ae21b-150e-4f9f-a527-be91045f6204" providerId="ADAL" clId="{9C4D4B1C-31F9-418C-B1BD-A042B8C7938F}" dt="2025-07-24T20:06:02.766" v="218" actId="962"/>
        <pc:sldMkLst>
          <pc:docMk/>
          <pc:sldMk cId="1254182230" sldId="498"/>
        </pc:sldMkLst>
        <pc:spChg chg="mod">
          <ac:chgData name="Tenner, Kelly (DEED)" userId="d81ae21b-150e-4f9f-a527-be91045f6204" providerId="ADAL" clId="{9C4D4B1C-31F9-418C-B1BD-A042B8C7938F}" dt="2025-07-24T19:59:36.730" v="92" actId="20577"/>
          <ac:spMkLst>
            <pc:docMk/>
            <pc:sldMk cId="1254182230" sldId="498"/>
            <ac:spMk id="2" creationId="{38F6452A-05BC-4276-99AC-0F94BA4D1B07}"/>
          </ac:spMkLst>
        </pc:spChg>
        <pc:spChg chg="mod">
          <ac:chgData name="Tenner, Kelly (DEED)" userId="d81ae21b-150e-4f9f-a527-be91045f6204" providerId="ADAL" clId="{9C4D4B1C-31F9-418C-B1BD-A042B8C7938F}" dt="2025-07-24T20:05:53.987" v="215" actId="962"/>
          <ac:spMkLst>
            <pc:docMk/>
            <pc:sldMk cId="1254182230" sldId="498"/>
            <ac:spMk id="7" creationId="{ACD032E7-A72E-42B6-92AD-84AB41416E7D}"/>
          </ac:spMkLst>
        </pc:spChg>
        <pc:picChg chg="mod">
          <ac:chgData name="Tenner, Kelly (DEED)" userId="d81ae21b-150e-4f9f-a527-be91045f6204" providerId="ADAL" clId="{9C4D4B1C-31F9-418C-B1BD-A042B8C7938F}" dt="2025-07-24T20:06:01.260" v="217" actId="962"/>
          <ac:picMkLst>
            <pc:docMk/>
            <pc:sldMk cId="1254182230" sldId="498"/>
            <ac:picMk id="5" creationId="{AE083FD8-5BDA-4AB2-8769-F7E412C22A60}"/>
          </ac:picMkLst>
        </pc:picChg>
        <pc:picChg chg="mod">
          <ac:chgData name="Tenner, Kelly (DEED)" userId="d81ae21b-150e-4f9f-a527-be91045f6204" providerId="ADAL" clId="{9C4D4B1C-31F9-418C-B1BD-A042B8C7938F}" dt="2025-07-24T20:06:02.766" v="218" actId="962"/>
          <ac:picMkLst>
            <pc:docMk/>
            <pc:sldMk cId="1254182230" sldId="498"/>
            <ac:picMk id="6" creationId="{6ED34FCB-CDF3-49DC-8223-AE643C327141}"/>
          </ac:picMkLst>
        </pc:picChg>
      </pc:sldChg>
      <pc:sldChg chg="modSp mod">
        <pc:chgData name="Tenner, Kelly (DEED)" userId="d81ae21b-150e-4f9f-a527-be91045f6204" providerId="ADAL" clId="{9C4D4B1C-31F9-418C-B1BD-A042B8C7938F}" dt="2025-07-24T20:05:45.441" v="210" actId="962"/>
        <pc:sldMkLst>
          <pc:docMk/>
          <pc:sldMk cId="1916494100" sldId="499"/>
        </pc:sldMkLst>
        <pc:spChg chg="mod">
          <ac:chgData name="Tenner, Kelly (DEED)" userId="d81ae21b-150e-4f9f-a527-be91045f6204" providerId="ADAL" clId="{9C4D4B1C-31F9-418C-B1BD-A042B8C7938F}" dt="2025-07-24T19:59:29.829" v="91" actId="20577"/>
          <ac:spMkLst>
            <pc:docMk/>
            <pc:sldMk cId="1916494100" sldId="499"/>
            <ac:spMk id="2" creationId="{38F6452A-05BC-4276-99AC-0F94BA4D1B07}"/>
          </ac:spMkLst>
        </pc:spChg>
        <pc:spChg chg="mod">
          <ac:chgData name="Tenner, Kelly (DEED)" userId="d81ae21b-150e-4f9f-a527-be91045f6204" providerId="ADAL" clId="{9C4D4B1C-31F9-418C-B1BD-A042B8C7938F}" dt="2025-07-24T20:05:34.945" v="207" actId="962"/>
          <ac:spMkLst>
            <pc:docMk/>
            <pc:sldMk cId="1916494100" sldId="499"/>
            <ac:spMk id="7" creationId="{ACD032E7-A72E-42B6-92AD-84AB41416E7D}"/>
          </ac:spMkLst>
        </pc:spChg>
        <pc:picChg chg="mod">
          <ac:chgData name="Tenner, Kelly (DEED)" userId="d81ae21b-150e-4f9f-a527-be91045f6204" providerId="ADAL" clId="{9C4D4B1C-31F9-418C-B1BD-A042B8C7938F}" dt="2025-07-24T20:05:44.094" v="209" actId="962"/>
          <ac:picMkLst>
            <pc:docMk/>
            <pc:sldMk cId="1916494100" sldId="499"/>
            <ac:picMk id="4" creationId="{E108E9AB-A29C-46EE-81B2-59828C7F04DB}"/>
          </ac:picMkLst>
        </pc:picChg>
        <pc:picChg chg="mod">
          <ac:chgData name="Tenner, Kelly (DEED)" userId="d81ae21b-150e-4f9f-a527-be91045f6204" providerId="ADAL" clId="{9C4D4B1C-31F9-418C-B1BD-A042B8C7938F}" dt="2025-07-24T20:05:45.441" v="210" actId="962"/>
          <ac:picMkLst>
            <pc:docMk/>
            <pc:sldMk cId="1916494100" sldId="499"/>
            <ac:picMk id="5" creationId="{FB01D736-D5A7-42A8-98A0-66C68A1CE6F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092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704850"/>
            <a:ext cx="4692650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459526"/>
            <a:ext cx="5681980" cy="422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092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013258C-65B7-41DE-A61E-076302EE3C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5587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541837"/>
            <a:ext cx="5681980" cy="33528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16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42289">
              <a:buFont typeface="Arial" panose="020B0604020202020204" pitchFamily="34" charset="0"/>
              <a:buNone/>
            </a:pPr>
            <a:endParaRPr lang="en-US" sz="11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505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427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100" b="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093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100" b="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8146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100" b="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5583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100" b="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1426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4"/>
            <a:ext cx="5681980" cy="4654313"/>
          </a:xfrm>
        </p:spPr>
        <p:txBody>
          <a:bodyPr/>
          <a:lstStyle/>
          <a:p>
            <a:endParaRPr lang="en-US" sz="11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8259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5"/>
            <a:ext cx="5681980" cy="4730511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3048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5"/>
            <a:ext cx="5681980" cy="4730511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3513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0837" y="4224338"/>
            <a:ext cx="6553200" cy="50419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299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FBFDB-C426-4434-9683-C77164F178C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7273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0837" y="4224338"/>
            <a:ext cx="6553200" cy="50419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2274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5"/>
            <a:ext cx="5681980" cy="4806711"/>
          </a:xfrm>
          <a:prstGeom prst="rect">
            <a:avLst/>
          </a:prstGeom>
        </p:spPr>
        <p:txBody>
          <a:bodyPr/>
          <a:lstStyle/>
          <a:p>
            <a:endParaRPr lang="en-US" sz="1000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590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5"/>
            <a:ext cx="5681980" cy="4806711"/>
          </a:xfrm>
          <a:prstGeom prst="rect">
            <a:avLst/>
          </a:prstGeom>
        </p:spPr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9161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7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9584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8676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7" y="4459525"/>
            <a:ext cx="5965189" cy="4730511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1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3928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5"/>
            <a:ext cx="5681980" cy="4730511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1413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5"/>
            <a:ext cx="5681980" cy="4730511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1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0500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5"/>
            <a:ext cx="5681980" cy="4730512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756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5"/>
            <a:ext cx="5681980" cy="4654311"/>
          </a:xfrm>
        </p:spPr>
        <p:txBody>
          <a:bodyPr/>
          <a:lstStyle/>
          <a:p>
            <a:pPr eaLnBrk="1" hangingPunct="1"/>
            <a:endParaRPr lang="en-US" sz="1100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8177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5"/>
            <a:ext cx="5681980" cy="4730512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1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2173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98437" y="4459525"/>
            <a:ext cx="6781800" cy="4806711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5334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4"/>
            <a:ext cx="5681980" cy="4654313"/>
          </a:xfrm>
        </p:spPr>
        <p:txBody>
          <a:bodyPr/>
          <a:lstStyle/>
          <a:p>
            <a:endParaRPr lang="en-US" sz="10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9369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45" lvl="0" indent="0">
              <a:buFont typeface="Arial" panose="020B0604020202020204" pitchFamily="34" charset="0"/>
              <a:buNone/>
            </a:pPr>
            <a:endParaRPr lang="en-US" sz="110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861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5"/>
            <a:ext cx="5681980" cy="4654311"/>
          </a:xfrm>
        </p:spPr>
        <p:txBody>
          <a:bodyPr/>
          <a:lstStyle/>
          <a:p>
            <a:pPr eaLnBrk="1" hangingPunct="1"/>
            <a:endParaRPr lang="en-US" sz="1100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483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871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 sz="1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482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 sz="1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774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608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42289">
              <a:buFont typeface="Arial" panose="020B0604020202020204" pitchFamily="34" charset="0"/>
              <a:buNone/>
            </a:pPr>
            <a:endParaRPr lang="en-US" sz="11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29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F14A40D-2925-4B40-81E3-D6E43FDD7872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5410200"/>
            <a:ext cx="1939925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0645E-B838-43D8-A841-C8CBF76A1FA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D0755-7CEE-4B20-812A-87CB9DF08CC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7/24/2025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377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7/24/2025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341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7/24/2025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146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7/24/2025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402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7/24/2025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678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7/24/2025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419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7/24/2025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874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7/24/2025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419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446D1-883B-4BD7-87B5-ADA8B2ACC1E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7/24/2025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349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7/24/2025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973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7/24/2025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933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EC07B-8437-48C3-9128-C1E3EF18ADB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B11D4-760D-47D5-B167-E14F3E5EDCE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904E2-9810-4021-A829-BB5D49872E3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E6E2A-3275-4F58-903E-DF72E3C7191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F95AA-AC99-474D-9C49-B9CBC4AC38A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9482D-0F64-4AA8-85DE-CD892C9C5D8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4D89B-EA82-462F-8538-B624A5754DF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36116B7D-A480-4E22-945D-B9FD0746EBE8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29400" y="5410200"/>
            <a:ext cx="1939925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0" i="0" u="none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Ø"/>
        <a:defRPr sz="32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 b="0" i="0" u="none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•"/>
        <a:defRPr sz="24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7E028-7047-4966-9DCE-896815D069D7}" type="datetimeFigureOut">
              <a:rPr lang="en-US" smtClean="0"/>
              <a:t>7/24/2025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92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Patricia.dahlman@state.mn.u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mailto:Julie.Remington@state.mn.u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working on a computer">
            <a:extLst>
              <a:ext uri="{FF2B5EF4-FFF2-40B4-BE49-F238E27FC236}">
                <a16:creationId xmlns:a16="http://schemas.microsoft.com/office/drawing/2014/main" id="{ECB6E1B4-8178-4465-987D-0137A21C62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74"/>
          <a:stretch/>
        </p:blipFill>
        <p:spPr>
          <a:xfrm>
            <a:off x="0" y="0"/>
            <a:ext cx="9144000" cy="6855162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16" name="Picture 15" descr="Shape, rectangle&#10;&#10;computer">
            <a:extLst>
              <a:ext uri="{FF2B5EF4-FFF2-40B4-BE49-F238E27FC236}">
                <a16:creationId xmlns:a16="http://schemas.microsoft.com/office/drawing/2014/main" id="{B5721588-2514-4A29-BB35-714A19DD43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1600"/>
            <a:ext cx="9144000" cy="1654512"/>
          </a:xfrm>
          <a:prstGeom prst="rect">
            <a:avLst/>
          </a:prstGeom>
        </p:spPr>
      </p:pic>
      <p:sp>
        <p:nvSpPr>
          <p:cNvPr id="18" name="Text Box 13">
            <a:extLst>
              <a:ext uri="{FF2B5EF4-FFF2-40B4-BE49-F238E27FC236}">
                <a16:creationId xmlns:a16="http://schemas.microsoft.com/office/drawing/2014/main" id="{CC891E9A-8764-4CFE-A73E-A387E23ABE19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2819400" y="5486400"/>
            <a:ext cx="6172200" cy="400110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Career Assessment Toolkit</a:t>
            </a:r>
          </a:p>
        </p:txBody>
      </p:sp>
      <p:pic>
        <p:nvPicPr>
          <p:cNvPr id="6" name="Picture 5" descr="A picture containing graphical user interface">
            <a:extLst>
              <a:ext uri="{FF2B5EF4-FFF2-40B4-BE49-F238E27FC236}">
                <a16:creationId xmlns:a16="http://schemas.microsoft.com/office/drawing/2014/main" id="{E140958A-DF1F-41DD-9DCF-55D94520E2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259" y="6339576"/>
            <a:ext cx="1534741" cy="51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46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A6995EE-4B46-4599-A984-4993AAC35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B07FB-8AE2-4276-9E78-3011C4864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Interest Assessment Detail</a:t>
            </a:r>
          </a:p>
        </p:txBody>
      </p:sp>
      <p:pic>
        <p:nvPicPr>
          <p:cNvPr id="8" name="Picture 7" descr="interest assessment detail screenshot">
            <a:extLst>
              <a:ext uri="{FF2B5EF4-FFF2-40B4-BE49-F238E27FC236}">
                <a16:creationId xmlns:a16="http://schemas.microsoft.com/office/drawing/2014/main" id="{2ECAA36E-2AC9-4613-8B29-29C142406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143000"/>
            <a:ext cx="7010400" cy="5165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5FCE39-F278-40F1-B7E3-258F98F86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20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34D1F-E5E7-4F3D-957D-11E33104F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Occupation Profile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DF7467-E4E0-4714-A854-8B006D655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Occupation profile screenshot">
            <a:extLst>
              <a:ext uri="{FF2B5EF4-FFF2-40B4-BE49-F238E27FC236}">
                <a16:creationId xmlns:a16="http://schemas.microsoft.com/office/drawing/2014/main" id="{D223EF24-F10F-4AF8-A7F3-62FD6312B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" y="1295400"/>
            <a:ext cx="8287176" cy="4953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6CF00B-5BA4-4EEC-A5F5-4288F2171A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20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34D1F-E5E7-4F3D-957D-11E33104F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Occupation Profile Outlook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DF7467-E4E0-4714-A854-8B006D655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Occupation profile outlook screenshot">
            <a:extLst>
              <a:ext uri="{FF2B5EF4-FFF2-40B4-BE49-F238E27FC236}">
                <a16:creationId xmlns:a16="http://schemas.microsoft.com/office/drawing/2014/main" id="{E95340C3-C652-4822-9795-909E923CA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403" y="1600200"/>
            <a:ext cx="7671194" cy="4007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534833-AC78-4039-B74B-E8FE1F726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2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34D1F-E5E7-4F3D-957D-11E33104F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Occupation Profile Typical Wages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DF7467-E4E0-4714-A854-8B006D655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Typical wages screenshot">
            <a:extLst>
              <a:ext uri="{FF2B5EF4-FFF2-40B4-BE49-F238E27FC236}">
                <a16:creationId xmlns:a16="http://schemas.microsoft.com/office/drawing/2014/main" id="{565FE087-1697-426D-A0A6-18CF7F5A8D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"/>
          <a:stretch/>
        </p:blipFill>
        <p:spPr>
          <a:xfrm>
            <a:off x="990600" y="1284044"/>
            <a:ext cx="7696200" cy="4724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19EDEE-31D5-45DA-B13A-748F91AE4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08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34D1F-E5E7-4F3D-957D-11E33104F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Occupation Profile Training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DF7467-E4E0-4714-A854-8B006D655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Occupation Profile training screenshot">
            <a:extLst>
              <a:ext uri="{FF2B5EF4-FFF2-40B4-BE49-F238E27FC236}">
                <a16:creationId xmlns:a16="http://schemas.microsoft.com/office/drawing/2014/main" id="{93E8A09F-EC7B-4881-A343-BDBEC2A50F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3" r="760"/>
          <a:stretch/>
        </p:blipFill>
        <p:spPr>
          <a:xfrm>
            <a:off x="2761861" y="1295400"/>
            <a:ext cx="3610947" cy="5024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C2E76D-4B04-4061-AC53-C638312658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35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34D1F-E5E7-4F3D-957D-11E33104F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Occupation Profile KSAs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DF7467-E4E0-4714-A854-8B006D655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KSA screenshot">
            <a:extLst>
              <a:ext uri="{FF2B5EF4-FFF2-40B4-BE49-F238E27FC236}">
                <a16:creationId xmlns:a16="http://schemas.microsoft.com/office/drawing/2014/main" id="{D06F2B07-F5AA-4825-A396-BBB400FD0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352627"/>
            <a:ext cx="7233022" cy="4661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E29E81-9E1B-4424-BE0B-46FCA9297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85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25D68-8B46-4703-995C-68141F452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Poll Question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4BD66-394C-4CF3-9DF8-49886DF49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75186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barriers do your customers have around taking assessments? </a:t>
            </a:r>
            <a:endParaRPr lang="en-US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3EDDD7-7563-42C6-880A-A612B1822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18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452A-05BC-4276-99AC-0F94BA4D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Skills Matcher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D032E7-A72E-42B6-92AD-84AB41416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Skills Matcher screenshot">
            <a:extLst>
              <a:ext uri="{FF2B5EF4-FFF2-40B4-BE49-F238E27FC236}">
                <a16:creationId xmlns:a16="http://schemas.microsoft.com/office/drawing/2014/main" id="{EF4DB52E-A57F-4F7C-BEC2-13DCC653C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763" y="1295400"/>
            <a:ext cx="8331628" cy="4959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5CB3CC-567A-4AB7-A11B-D613E23F1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52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452A-05BC-4276-99AC-0F94BA4D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Skills Matcher Questions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D032E7-A72E-42B6-92AD-84AB41416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Skills Matcher Questions screenshot">
            <a:extLst>
              <a:ext uri="{FF2B5EF4-FFF2-40B4-BE49-F238E27FC236}">
                <a16:creationId xmlns:a16="http://schemas.microsoft.com/office/drawing/2014/main" id="{212D4134-7A2E-4B12-ABC8-8D498DA86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510" y="1257300"/>
            <a:ext cx="7306980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86FCC2-053F-4105-8100-59E2A52BB8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13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452A-05BC-4276-99AC-0F94BA4D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Skills Matcher Results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D032E7-A72E-42B6-92AD-84AB41416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Skills Matcher Results screenshot">
            <a:extLst>
              <a:ext uri="{FF2B5EF4-FFF2-40B4-BE49-F238E27FC236}">
                <a16:creationId xmlns:a16="http://schemas.microsoft.com/office/drawing/2014/main" id="{7499DDF0-0AE4-476C-AB87-43E27CA7E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1156063"/>
            <a:ext cx="7543800" cy="5130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F28025-68E1-4AAC-8860-CA73E828E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100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76D36E9-B105-F341-ACF9-F59D1779D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74638"/>
            <a:ext cx="2743200" cy="1173162"/>
          </a:xfrm>
        </p:spPr>
        <p:txBody>
          <a:bodyPr>
            <a:no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2A619A91-3B33-C546-9C70-721CDB929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1785878"/>
            <a:ext cx="31242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Brief CareerOneStop Overview</a:t>
            </a:r>
          </a:p>
          <a:p>
            <a:pPr marL="171450" indent="-17145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Career Assessment Toolkit</a:t>
            </a:r>
          </a:p>
          <a:p>
            <a:pPr marL="800100" lvl="1" indent="-34290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Interest Assessment</a:t>
            </a:r>
          </a:p>
          <a:p>
            <a:pPr marL="800100" lvl="1" indent="-34290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Skills Matcher</a:t>
            </a:r>
          </a:p>
          <a:p>
            <a:pPr marL="800100" lvl="1" indent="-34290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Values Matcher</a:t>
            </a:r>
          </a:p>
          <a:p>
            <a:pPr marL="800100" lvl="1" indent="-34290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mySkills myFuture</a:t>
            </a:r>
          </a:p>
          <a:p>
            <a:pPr>
              <a:buClr>
                <a:srgbClr val="FF0000"/>
              </a:buClr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4" name="Picture 3" descr="two people talk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0" y="0"/>
            <a:ext cx="9139480" cy="6854610"/>
          </a:xfrm>
          <a:prstGeom prst="rect">
            <a:avLst/>
          </a:prstGeom>
        </p:spPr>
      </p:pic>
      <p:pic>
        <p:nvPicPr>
          <p:cNvPr id="7" name="Picture 6" descr="A picture containing graphical user interface">
            <a:extLst>
              <a:ext uri="{FF2B5EF4-FFF2-40B4-BE49-F238E27FC236}">
                <a16:creationId xmlns:a16="http://schemas.microsoft.com/office/drawing/2014/main" id="{C21C3464-5BA6-4976-B9C6-3664163BE5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3" name="Picture 2" descr="two people talking">
            <a:extLst>
              <a:ext uri="{FF2B5EF4-FFF2-40B4-BE49-F238E27FC236}">
                <a16:creationId xmlns:a16="http://schemas.microsoft.com/office/drawing/2014/main" id="{23B4B018-FE02-4CE8-B747-35339ED0E4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7" r="8790"/>
          <a:stretch/>
        </p:blipFill>
        <p:spPr>
          <a:xfrm>
            <a:off x="3429000" y="0"/>
            <a:ext cx="58059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237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452A-05BC-4276-99AC-0F94BA4D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Skills Matcher Skills rating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D032E7-A72E-42B6-92AD-84AB41416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Rated skills screenshot">
            <a:extLst>
              <a:ext uri="{FF2B5EF4-FFF2-40B4-BE49-F238E27FC236}">
                <a16:creationId xmlns:a16="http://schemas.microsoft.com/office/drawing/2014/main" id="{CA85F045-9416-410D-BFAC-9C5F268FE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76" y="1371600"/>
            <a:ext cx="7741048" cy="4737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EB22EC-A1FB-4B87-A543-1D31F547A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20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4B626-4F66-4EB5-9E46-5F6936ED0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Work Values Matcher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46E566-7752-4C81-9550-17C8107FC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Work Values Matcher screenshot">
            <a:extLst>
              <a:ext uri="{FF2B5EF4-FFF2-40B4-BE49-F238E27FC236}">
                <a16:creationId xmlns:a16="http://schemas.microsoft.com/office/drawing/2014/main" id="{4426D3DB-C46D-47D7-BC94-50D62B6E4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380" y="1415946"/>
            <a:ext cx="7563239" cy="4026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FE13C2-00E6-48F9-AC23-4863EFED6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241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4B626-4F66-4EB5-9E46-5F6936ED0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Work Values Matcher Qs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46E566-7752-4C81-9550-17C8107FC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Questions for Work values matcher screenshot">
            <a:extLst>
              <a:ext uri="{FF2B5EF4-FFF2-40B4-BE49-F238E27FC236}">
                <a16:creationId xmlns:a16="http://schemas.microsoft.com/office/drawing/2014/main" id="{21AA69FD-D6A2-4087-BC71-7107F5EE6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581" y="1143000"/>
            <a:ext cx="6913649" cy="5151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BC2288-E0A9-49E3-8CF0-DE6D72E6E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929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FD1E3F6-469D-42FC-8F6D-D9576EB36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0537BA-D000-4188-9FC9-FEB03368C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Values Matcher Results</a:t>
            </a:r>
          </a:p>
        </p:txBody>
      </p:sp>
      <p:pic>
        <p:nvPicPr>
          <p:cNvPr id="8" name="Picture 7" descr="Work Values Matcher Results screen shot">
            <a:extLst>
              <a:ext uri="{FF2B5EF4-FFF2-40B4-BE49-F238E27FC236}">
                <a16:creationId xmlns:a16="http://schemas.microsoft.com/office/drawing/2014/main" id="{961CE66A-F8E4-483E-A9D9-A07CC5F90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327" y="1295400"/>
            <a:ext cx="6731346" cy="4921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877056-BE24-4A6E-BFFD-9FA33CFAC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404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49438A1-5501-4307-ACE9-B1EC82BC3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FD4D34-38AB-4D46-94BE-425B0F058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7813"/>
            <a:ext cx="8382000" cy="865187"/>
          </a:xfrm>
        </p:spPr>
        <p:txBody>
          <a:bodyPr/>
          <a:lstStyle/>
          <a:p>
            <a:r>
              <a:rPr lang="en-US" dirty="0"/>
              <a:t>Work Values Matcher Value Description</a:t>
            </a:r>
          </a:p>
        </p:txBody>
      </p:sp>
      <p:pic>
        <p:nvPicPr>
          <p:cNvPr id="4" name="Content Placeholder 3" descr="Value description screenshot">
            <a:extLst>
              <a:ext uri="{FF2B5EF4-FFF2-40B4-BE49-F238E27FC236}">
                <a16:creationId xmlns:a16="http://schemas.microsoft.com/office/drawing/2014/main" id="{8B3EF183-369F-4BFE-A14E-95797BB7F1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7407" t="8196" r="8333" b="6207"/>
          <a:stretch/>
        </p:blipFill>
        <p:spPr>
          <a:xfrm>
            <a:off x="1143000" y="1219200"/>
            <a:ext cx="7156933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774484-2556-4E64-9B4D-DCDF6C6210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9391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5FE84C4-1ED6-43D2-99B7-666BB3E7A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8C4A87-129E-427C-B539-C6752D3C2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Values Matcher Career List</a:t>
            </a:r>
          </a:p>
        </p:txBody>
      </p:sp>
      <p:pic>
        <p:nvPicPr>
          <p:cNvPr id="4" name="Content Placeholder 3" descr="Career List screenshot">
            <a:extLst>
              <a:ext uri="{FF2B5EF4-FFF2-40B4-BE49-F238E27FC236}">
                <a16:creationId xmlns:a16="http://schemas.microsoft.com/office/drawing/2014/main" id="{4186D2A6-739A-4F4D-B8CF-9CC5470E91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7407" t="8196" r="8333" b="6207"/>
          <a:stretch/>
        </p:blipFill>
        <p:spPr>
          <a:xfrm>
            <a:off x="1143000" y="1227137"/>
            <a:ext cx="7156932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B59E2A-79D4-490F-9CEF-482405D35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6384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452A-05BC-4276-99AC-0F94BA4D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mySkills myFuture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D032E7-A72E-42B6-92AD-84AB41416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mySkills myFuture Screen Shot">
            <a:extLst>
              <a:ext uri="{FF2B5EF4-FFF2-40B4-BE49-F238E27FC236}">
                <a16:creationId xmlns:a16="http://schemas.microsoft.com/office/drawing/2014/main" id="{642920E2-9884-4FB2-9642-8980070E9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95400"/>
            <a:ext cx="7531487" cy="4927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55592B-0B90-4B3B-9E63-BDE722D42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473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452A-05BC-4276-99AC-0F94BA4D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mySkills myFuture: Career Matches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D032E7-A72E-42B6-92AD-84AB41416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Career matches screenshot">
            <a:extLst>
              <a:ext uri="{FF2B5EF4-FFF2-40B4-BE49-F238E27FC236}">
                <a16:creationId xmlns:a16="http://schemas.microsoft.com/office/drawing/2014/main" id="{6DFB3656-F6CD-4C79-A18B-96C99848F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817" y="1244339"/>
            <a:ext cx="7112366" cy="5080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82D19D-6018-4397-B93D-9E01F852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075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452A-05BC-4276-99AC-0F94BA4D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mySkills myFuture: Match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D032E7-A72E-42B6-92AD-84AB41416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myskills career matches screenshot">
            <a:extLst>
              <a:ext uri="{FF2B5EF4-FFF2-40B4-BE49-F238E27FC236}">
                <a16:creationId xmlns:a16="http://schemas.microsoft.com/office/drawing/2014/main" id="{E108E9AB-A29C-46EE-81B2-59828C7F0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884" y="2174810"/>
            <a:ext cx="7436232" cy="2508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01D736-D5A7-42A8-98A0-66C68A1CE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941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452A-05BC-4276-99AC-0F94BA4D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mySkills myFuture: Compare Skills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D032E7-A72E-42B6-92AD-84AB41416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compare skills screen shot">
            <a:extLst>
              <a:ext uri="{FF2B5EF4-FFF2-40B4-BE49-F238E27FC236}">
                <a16:creationId xmlns:a16="http://schemas.microsoft.com/office/drawing/2014/main" id="{B01893D6-6F76-4BE3-84EC-26E4EABA7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131" y="1158240"/>
            <a:ext cx="6801737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AEFCF5-8A7F-4933-A559-88BAB531B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45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CareerOneStop</a:t>
            </a:r>
          </a:p>
        </p:txBody>
      </p:sp>
      <p:pic>
        <p:nvPicPr>
          <p:cNvPr id="6" name="Picture 5" descr="screenshot of website">
            <a:extLst>
              <a:ext uri="{FF2B5EF4-FFF2-40B4-BE49-F238E27FC236}">
                <a16:creationId xmlns:a16="http://schemas.microsoft.com/office/drawing/2014/main" id="{39F47A95-94D8-49C2-9E46-8A8B26964C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41"/>
          <a:stretch/>
        </p:blipFill>
        <p:spPr>
          <a:xfrm>
            <a:off x="1622614" y="1124712"/>
            <a:ext cx="6732298" cy="5150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916519-6A84-4722-8692-8CAAF84A6D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592599A-5619-4EF2-8053-3C1DF8EE1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37381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7A52AB7-7835-470B-9BAF-9EEE73E12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614" y="6373814"/>
            <a:ext cx="7264210" cy="304800"/>
          </a:xfrm>
        </p:spPr>
        <p:txBody>
          <a:bodyPr/>
          <a:lstStyle/>
          <a:p>
            <a:pPr marL="0" indent="0">
              <a:buNone/>
            </a:pPr>
            <a:r>
              <a:rPr lang="en-US" sz="13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CareerOneStop is sponsored by the U.S. Department of Labor, Employment and Training Administration</a:t>
            </a:r>
          </a:p>
          <a:p>
            <a:pPr marL="0" indent="0">
              <a:buNone/>
            </a:pPr>
            <a:endParaRPr lang="en-US" sz="3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B6E73B-C3AA-4F3D-9FF1-2135718B3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19800" y="5181600"/>
            <a:ext cx="2819400" cy="13985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4434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452A-05BC-4276-99AC-0F94BA4D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mySkills myFuture: Skills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D032E7-A72E-42B6-92AD-84AB41416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skills gap screen shot">
            <a:extLst>
              <a:ext uri="{FF2B5EF4-FFF2-40B4-BE49-F238E27FC236}">
                <a16:creationId xmlns:a16="http://schemas.microsoft.com/office/drawing/2014/main" id="{AE083FD8-5BDA-4AB2-8769-F7E412C22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95400"/>
            <a:ext cx="6715305" cy="4865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D34FCB-CDF3-49DC-8223-AE643C327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1822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452A-05BC-4276-99AC-0F94BA4D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mySkills myFuture: Career Profile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D032E7-A72E-42B6-92AD-84AB41416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career profile screen shot">
            <a:extLst>
              <a:ext uri="{FF2B5EF4-FFF2-40B4-BE49-F238E27FC236}">
                <a16:creationId xmlns:a16="http://schemas.microsoft.com/office/drawing/2014/main" id="{3668E8D0-1402-44CA-B597-D4BD9FB4A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280109"/>
            <a:ext cx="7067933" cy="4959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D0AC24-DD96-420A-9314-107F5C9BCB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541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25D68-8B46-4703-995C-68141F452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Poll Question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4BD66-394C-4CF3-9DF8-49886DF49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958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effectLst/>
                <a:latin typeface="Calibri" panose="020F0502020204030204" pitchFamily="34" charset="0"/>
              </a:rPr>
              <a:t>What other types of career-related assessments would you like to see on CareerOneStop?</a:t>
            </a:r>
            <a:endParaRPr lang="en-US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C57AE9-6671-4C60-B163-02E221E80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2210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B0DA864-4FE4-41AC-9F9A-E8D01523B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88D8EC-D312-4B8D-AD09-A6C64B958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Career Advisor</a:t>
            </a:r>
          </a:p>
        </p:txBody>
      </p:sp>
      <p:pic>
        <p:nvPicPr>
          <p:cNvPr id="4" name="Picture 3" descr="Career Advisor page screen shot">
            <a:extLst>
              <a:ext uri="{FF2B5EF4-FFF2-40B4-BE49-F238E27FC236}">
                <a16:creationId xmlns:a16="http://schemas.microsoft.com/office/drawing/2014/main" id="{8B5B4B9B-89BD-4027-9166-9A1E73017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58" y="1317067"/>
            <a:ext cx="7854884" cy="4686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4AC0A9-CCD5-464F-9BD8-D020B8BC7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80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Career Exploration Process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B6E73B-C3AA-4F3D-9FF1-2135718B3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19800" y="5181600"/>
            <a:ext cx="2819400" cy="13985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C88F1C-9A86-4745-AEF6-7A2DE04EA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828800"/>
            <a:ext cx="7696200" cy="4297363"/>
          </a:xfrm>
        </p:spPr>
        <p:txBody>
          <a:bodyPr/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3600" kern="1200" dirty="0">
                <a:latin typeface="Calibri" panose="020F0502020204030204" pitchFamily="34" charset="0"/>
                <a:cs typeface="Calibri" panose="020F0502020204030204" pitchFamily="34" charset="0"/>
              </a:rPr>
              <a:t>Take career assessments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sz="10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3600" kern="1200" dirty="0">
                <a:latin typeface="Calibri" panose="020F0502020204030204" pitchFamily="34" charset="0"/>
                <a:cs typeface="Calibri" panose="020F0502020204030204" pitchFamily="34" charset="0"/>
              </a:rPr>
              <a:t>Research career ideas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sz="10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3600" kern="1200" dirty="0">
                <a:latin typeface="Calibri" panose="020F0502020204030204" pitchFamily="34" charset="0"/>
                <a:cs typeface="Calibri" panose="020F0502020204030204" pitchFamily="34" charset="0"/>
              </a:rPr>
              <a:t>Make a reality check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sz="10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3600" kern="1200" dirty="0">
                <a:latin typeface="Calibri" panose="020F0502020204030204" pitchFamily="34" charset="0"/>
                <a:cs typeface="Calibri" panose="020F0502020204030204" pitchFamily="34" charset="0"/>
              </a:rPr>
              <a:t>Weigh priorities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sz="10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3600" kern="1200" dirty="0">
                <a:latin typeface="Calibri" panose="020F0502020204030204" pitchFamily="34" charset="0"/>
                <a:cs typeface="Calibri" panose="020F0502020204030204" pitchFamily="34" charset="0"/>
              </a:rPr>
              <a:t>Choose a career path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0395C9-2D59-46C9-9DD7-863EC0DEF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012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86990-95FA-4D2D-9F5F-186227293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88A00-874A-4A34-88E5-ABF5499EF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600200"/>
            <a:ext cx="7778087" cy="46021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Tricia Dahlman</a:t>
            </a:r>
            <a:br>
              <a:rPr lang="en-US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Operations &amp; Outreach Manager, CareerOneStop</a:t>
            </a:r>
            <a:b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Patricia.Dahlman@state.mn.us</a:t>
            </a:r>
            <a:endParaRPr lang="en-US" sz="2400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kern="12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b="1" kern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Julie Remington</a:t>
            </a:r>
            <a:br>
              <a:rPr lang="en-US" sz="2400" b="1" kern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kern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 Strategist, CareerOneStop</a:t>
            </a:r>
            <a:br>
              <a:rPr lang="en-US" sz="2400" kern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kern="1200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Julie.Remington@state.mn.us</a:t>
            </a:r>
            <a:endParaRPr lang="en-US" sz="2400" kern="1200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kern="1200" dirty="0">
              <a:effectLst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CBD5DC-9AEC-4A79-BD8D-9F4397C4A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59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736725"/>
          </a:xfrm>
        </p:spPr>
        <p:txBody>
          <a:bodyPr/>
          <a:lstStyle/>
          <a:p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484729-B175-419F-AE9B-A969B1FBB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19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736725"/>
          </a:xfrm>
        </p:spPr>
        <p:txBody>
          <a:bodyPr/>
          <a:lstStyle/>
          <a:p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Screenshots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69955B-4CEF-46E3-9FE9-D80786A04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06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D6743F-EED5-4E1B-B201-49F6DBAF7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DFC00C-CB2B-4F38-9074-322481AA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 Assessment</a:t>
            </a:r>
          </a:p>
        </p:txBody>
      </p:sp>
      <p:pic>
        <p:nvPicPr>
          <p:cNvPr id="3" name="Picture 2" descr="screen shot of interest assessment">
            <a:extLst>
              <a:ext uri="{FF2B5EF4-FFF2-40B4-BE49-F238E27FC236}">
                <a16:creationId xmlns:a16="http://schemas.microsoft.com/office/drawing/2014/main" id="{C977434F-A89A-412F-8CB9-EB6DF4572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43" y="1371600"/>
            <a:ext cx="8064914" cy="4946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F6FC95-DC23-4D20-B0E2-BEADD7023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69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A6995EE-4B46-4599-A984-4993AAC35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B07FB-8AE2-4276-9E78-3011C4864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Interest Assessment Results</a:t>
            </a:r>
          </a:p>
        </p:txBody>
      </p:sp>
      <p:pic>
        <p:nvPicPr>
          <p:cNvPr id="3" name="Picture 2" descr="screenshot of interest assessment results">
            <a:extLst>
              <a:ext uri="{FF2B5EF4-FFF2-40B4-BE49-F238E27FC236}">
                <a16:creationId xmlns:a16="http://schemas.microsoft.com/office/drawing/2014/main" id="{DEC5AB20-87E6-448F-8D69-9DFE9BF85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329" y="1219200"/>
            <a:ext cx="7601341" cy="5086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30C09F-7B48-4E36-972C-E9279232D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297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470&quot;/&gt;&lt;/object&gt;&lt;object type=&quot;3&quot; unique_id=&quot;10004&quot;&gt;&lt;property id=&quot;20148&quot; value=&quot;5&quot;/&gt;&lt;property id=&quot;20300&quot; value=&quot;Slide 2 - &amp;quot;Agenda&amp;quot;&quot;/&gt;&lt;property id=&quot;20307&quot; value=&quot;264&quot;/&gt;&lt;/object&gt;&lt;object type=&quot;3&quot; unique_id=&quot;10005&quot;&gt;&lt;property id=&quot;20148&quot; value=&quot;5&quot;/&gt;&lt;property id=&quot;20300&quot; value=&quot;Slide 3 - &amp;quot;CareerOneStop&amp;quot;&quot;/&gt;&lt;property id=&quot;20307&quot; value=&quot;321&quot;/&gt;&lt;/object&gt;&lt;object type=&quot;3&quot; unique_id=&quot;10006&quot;&gt;&lt;property id=&quot;20148&quot; value=&quot;5&quot;/&gt;&lt;property id=&quot;20300&quot; value=&quot;Slide 4 - &amp;quot;Career Exploration Process&amp;quot;&quot;/&gt;&lt;property id=&quot;20307&quot; value=&quot;486&quot;/&gt;&lt;/object&gt;&lt;object type=&quot;3&quot; unique_id=&quot;10007&quot;&gt;&lt;property id=&quot;20148&quot; value=&quot;5&quot;/&gt;&lt;property id=&quot;20300&quot; value=&quot;Slide 5 - &amp;quot;Contact Information&amp;quot;&quot;/&gt;&lt;property id=&quot;20307&quot; value=&quot;355&quot;/&gt;&lt;/object&gt;&lt;object type=&quot;3&quot; unique_id=&quot;10008&quot;&gt;&lt;property id=&quot;20148&quot; value=&quot;5&quot;/&gt;&lt;property id=&quot;20300&quot; value=&quot;Slide 6 - &amp;quot;Questions&amp;quot;&quot;/&gt;&lt;property id=&quot;20307&quot; value=&quot;272&quot;/&gt;&lt;/object&gt;&lt;object type=&quot;3&quot; unique_id=&quot;10009&quot;&gt;&lt;property id=&quot;20148&quot; value=&quot;5&quot;/&gt;&lt;property id=&quot;20300&quot; value=&quot;Slide 7 - &amp;quot;Screenshots&amp;quot;&quot;/&gt;&lt;property id=&quot;20307&quot; value=&quot;429&quot;/&gt;&lt;/object&gt;&lt;object type=&quot;3&quot; unique_id=&quot;10010&quot;&gt;&lt;property id=&quot;20148&quot; value=&quot;5&quot;/&gt;&lt;property id=&quot;20300&quot; value=&quot;Slide 8 - &amp;quot;Interest Assessment&amp;quot;&quot;/&gt;&lt;property id=&quot;20307&quot; value=&quot;476&quot;/&gt;&lt;/object&gt;&lt;object type=&quot;3&quot; unique_id=&quot;10011&quot;&gt;&lt;property id=&quot;20148&quot; value=&quot;5&quot;/&gt;&lt;property id=&quot;20300&quot; value=&quot;Slide 9 - &amp;quot;Interest Assessment Results&amp;quot;&quot;/&gt;&lt;property id=&quot;20307&quot; value=&quot;451&quot;/&gt;&lt;/object&gt;&lt;object type=&quot;3&quot; unique_id=&quot;10012&quot;&gt;&lt;property id=&quot;20148&quot; value=&quot;5&quot;/&gt;&lt;property id=&quot;20300&quot; value=&quot;Slide 10 - &amp;quot;Interest Assessment Detail&amp;quot;&quot;/&gt;&lt;property id=&quot;20307&quot; value=&quot;490&quot;/&gt;&lt;/object&gt;&lt;object type=&quot;3&quot; unique_id=&quot;10013&quot;&gt;&lt;property id=&quot;20148&quot; value=&quot;5&quot;/&gt;&lt;property id=&quot;20300&quot; value=&quot;Slide 11 - &amp;quot;Occupation Profile &amp;quot;&quot;/&gt;&lt;property id=&quot;20307&quot; value=&quot;362&quot;/&gt;&lt;/object&gt;&lt;object type=&quot;3&quot; unique_id=&quot;10014&quot;&gt;&lt;property id=&quot;20148&quot; value=&quot;5&quot;/&gt;&lt;property id=&quot;20300&quot; value=&quot;Slide 12 - &amp;quot;Occupation Profile &amp;quot;&quot;/&gt;&lt;property id=&quot;20307&quot; value=&quot;491&quot;/&gt;&lt;/object&gt;&lt;object type=&quot;3&quot; unique_id=&quot;10015&quot;&gt;&lt;property id=&quot;20148&quot; value=&quot;5&quot;/&gt;&lt;property id=&quot;20300&quot; value=&quot;Slide 13 - &amp;quot;Occupation Profile &amp;quot;&quot;/&gt;&lt;property id=&quot;20307&quot; value=&quot;494&quot;/&gt;&lt;/object&gt;&lt;object type=&quot;3&quot; unique_id=&quot;10016&quot;&gt;&lt;property id=&quot;20148&quot; value=&quot;5&quot;/&gt;&lt;property id=&quot;20300&quot; value=&quot;Slide 14 - &amp;quot;Occupation Profile &amp;quot;&quot;/&gt;&lt;property id=&quot;20307&quot; value=&quot;492&quot;/&gt;&lt;/object&gt;&lt;object type=&quot;3&quot; unique_id=&quot;10017&quot;&gt;&lt;property id=&quot;20148&quot; value=&quot;5&quot;/&gt;&lt;property id=&quot;20300&quot; value=&quot;Slide 15 - &amp;quot;Occupation Profile &amp;quot;&quot;/&gt;&lt;property id=&quot;20307&quot; value=&quot;493&quot;/&gt;&lt;/object&gt;&lt;object type=&quot;3&quot; unique_id=&quot;10018&quot;&gt;&lt;property id=&quot;20148&quot; value=&quot;5&quot;/&gt;&lt;property id=&quot;20300&quot; value=&quot;Slide 16 - &amp;quot;Poll Question #1&amp;quot;&quot;/&gt;&lt;property id=&quot;20307&quot; value=&quot;473&quot;/&gt;&lt;/object&gt;&lt;object type=&quot;3&quot; unique_id=&quot;10019&quot;&gt;&lt;property id=&quot;20148&quot; value=&quot;5&quot;/&gt;&lt;property id=&quot;20300&quot; value=&quot;Slide 17 - &amp;quot;Skills Matcher&amp;quot;&quot;/&gt;&lt;property id=&quot;20307&quot; value=&quot;360&quot;/&gt;&lt;/object&gt;&lt;object type=&quot;3&quot; unique_id=&quot;10020&quot;&gt;&lt;property id=&quot;20148&quot; value=&quot;5&quot;/&gt;&lt;property id=&quot;20300&quot; value=&quot;Slide 18 - &amp;quot;Skills Matcher&amp;quot;&quot;/&gt;&lt;property id=&quot;20307&quot; value=&quot;496&quot;/&gt;&lt;/object&gt;&lt;object type=&quot;3&quot; unique_id=&quot;10021&quot;&gt;&lt;property id=&quot;20148&quot; value=&quot;5&quot;/&gt;&lt;property id=&quot;20300&quot; value=&quot;Slide 19 - &amp;quot;Skills Matcher Results&amp;quot;&quot;/&gt;&lt;property id=&quot;20307&quot; value=&quot;435&quot;/&gt;&lt;/object&gt;&lt;object type=&quot;3&quot; unique_id=&quot;10022&quot;&gt;&lt;property id=&quot;20148&quot; value=&quot;5&quot;/&gt;&lt;property id=&quot;20300&quot; value=&quot;Slide 20 - &amp;quot;Skills Matcher Results&amp;quot;&quot;/&gt;&lt;property id=&quot;20307&quot; value=&quot;497&quot;/&gt;&lt;/object&gt;&lt;object type=&quot;3&quot; unique_id=&quot;10023&quot;&gt;&lt;property id=&quot;20148&quot; value=&quot;5&quot;/&gt;&lt;property id=&quot;20300&quot; value=&quot;Slide 21 - &amp;quot;Work Values Matcher&amp;quot;&quot;/&gt;&lt;property id=&quot;20307&quot; value=&quot;431&quot;/&gt;&lt;/object&gt;&lt;object type=&quot;3&quot; unique_id=&quot;10024&quot;&gt;&lt;property id=&quot;20148&quot; value=&quot;5&quot;/&gt;&lt;property id=&quot;20300&quot; value=&quot;Slide 22 - &amp;quot;Work Values Matcher&amp;quot;&quot;/&gt;&lt;property id=&quot;20307&quot; value=&quot;495&quot;/&gt;&lt;/object&gt;&lt;object type=&quot;3&quot; unique_id=&quot;10025&quot;&gt;&lt;property id=&quot;20148&quot; value=&quot;5&quot;/&gt;&lt;property id=&quot;20300&quot; value=&quot;Slide 23 - &amp;quot;Work Values Matcher Results&amp;quot;&quot;/&gt;&lt;property id=&quot;20307&quot; value=&quot;487&quot;/&gt;&lt;/object&gt;&lt;object type=&quot;3&quot; unique_id=&quot;10026&quot;&gt;&lt;property id=&quot;20148&quot; value=&quot;5&quot;/&gt;&lt;property id=&quot;20300&quot; value=&quot;Slide 24 - &amp;quot;Work Values Matcher Value Description&amp;quot;&quot;/&gt;&lt;property id=&quot;20307&quot; value=&quot;488&quot;/&gt;&lt;/object&gt;&lt;object type=&quot;3&quot; unique_id=&quot;10027&quot;&gt;&lt;property id=&quot;20148&quot; value=&quot;5&quot;/&gt;&lt;property id=&quot;20300&quot; value=&quot;Slide 25 - &amp;quot;Work Values Matcher Career List&amp;quot;&quot;/&gt;&lt;property id=&quot;20307&quot; value=&quot;489&quot;/&gt;&lt;/object&gt;&lt;object type=&quot;3&quot; unique_id=&quot;10028&quot;&gt;&lt;property id=&quot;20148&quot; value=&quot;5&quot;/&gt;&lt;property id=&quot;20300&quot; value=&quot;Slide 26 - &amp;quot;mySkills myFuture&amp;quot;&quot;/&gt;&lt;property id=&quot;20307&quot; value=&quot;433&quot;/&gt;&lt;/object&gt;&lt;object type=&quot;3&quot; unique_id=&quot;10029&quot;&gt;&lt;property id=&quot;20148&quot; value=&quot;5&quot;/&gt;&lt;property id=&quot;20300&quot; value=&quot;Slide 27 - &amp;quot;mySkills myFuture: Career Matches&amp;quot;&quot;/&gt;&lt;property id=&quot;20307&quot; value=&quot;434&quot;/&gt;&lt;/object&gt;&lt;object type=&quot;3&quot; unique_id=&quot;10030&quot;&gt;&lt;property id=&quot;20148&quot; value=&quot;5&quot;/&gt;&lt;property id=&quot;20300&quot; value=&quot;Slide 28 - &amp;quot;mySkills myFuture: Career Matches&amp;quot;&quot;/&gt;&lt;property id=&quot;20307&quot; value=&quot;499&quot;/&gt;&lt;/object&gt;&lt;object type=&quot;3&quot; unique_id=&quot;10031&quot;&gt;&lt;property id=&quot;20148&quot; value=&quot;5&quot;/&gt;&lt;property id=&quot;20300&quot; value=&quot;Slide 29 - &amp;quot;mySkills myFuture: Compare Skills&amp;quot;&quot;/&gt;&lt;property id=&quot;20307&quot; value=&quot;445&quot;/&gt;&lt;/object&gt;&lt;object type=&quot;3&quot; unique_id=&quot;10032&quot;&gt;&lt;property id=&quot;20148&quot; value=&quot;5&quot;/&gt;&lt;property id=&quot;20300&quot; value=&quot;Slide 30 - &amp;quot;mySkills myFuture: Compare Skills&amp;quot;&quot;/&gt;&lt;property id=&quot;20307&quot; value=&quot;498&quot;/&gt;&lt;/object&gt;&lt;object type=&quot;3&quot; unique_id=&quot;10033&quot;&gt;&lt;property id=&quot;20148&quot; value=&quot;5&quot;/&gt;&lt;property id=&quot;20300&quot; value=&quot;Slide 31 - &amp;quot;mySkills myFuture: Career Profile&amp;quot;&quot;/&gt;&lt;property id=&quot;20307&quot; value=&quot;436&quot;/&gt;&lt;/object&gt;&lt;object type=&quot;3&quot; unique_id=&quot;10034&quot;&gt;&lt;property id=&quot;20148&quot; value=&quot;5&quot;/&gt;&lt;property id=&quot;20300&quot; value=&quot;Slide 32 - &amp;quot;Poll Question #2&amp;quot;&quot;/&gt;&lt;property id=&quot;20307&quot; value=&quot;471&quot;/&gt;&lt;/object&gt;&lt;object type=&quot;3&quot; unique_id=&quot;10035&quot;&gt;&lt;property id=&quot;20148&quot; value=&quot;5&quot;/&gt;&lt;property id=&quot;20300&quot; value=&quot;Slide 33 - &amp;quot;Career Advisor&amp;quot;&quot;/&gt;&lt;property id=&quot;20307&quot; value=&quot;438&quot;/&gt;&lt;/object&gt;&lt;/object&gt;&lt;object type=&quot;8&quot; unique_id=&quot;10070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1_Ripple">
  <a:themeElements>
    <a:clrScheme name="Custom 1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0068AE"/>
      </a:hlink>
      <a:folHlink>
        <a:srgbClr val="AFE1FF"/>
      </a:folHlink>
    </a:clrScheme>
    <a:fontScheme name="1_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69111648CCE841868FE85E89B9B60A" ma:contentTypeVersion="9" ma:contentTypeDescription="Create a new document." ma:contentTypeScope="" ma:versionID="12ebf718c81ef8c9fb0e56d150ade9d9">
  <xsd:schema xmlns:xsd="http://www.w3.org/2001/XMLSchema" xmlns:xs="http://www.w3.org/2001/XMLSchema" xmlns:p="http://schemas.microsoft.com/office/2006/metadata/properties" xmlns:ns3="2a1ba486-ff2f-4459-80ac-1ab5aa17f82f" xmlns:ns4="2b487234-2a61-45b0-86e3-998bf12a0e9d" targetNamespace="http://schemas.microsoft.com/office/2006/metadata/properties" ma:root="true" ma:fieldsID="48469e40d74b204ccc04e09ec8e1bdb5" ns3:_="" ns4:_="">
    <xsd:import namespace="2a1ba486-ff2f-4459-80ac-1ab5aa17f82f"/>
    <xsd:import namespace="2b487234-2a61-45b0-86e3-998bf12a0e9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1ba486-ff2f-4459-80ac-1ab5aa17f8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487234-2a61-45b0-86e3-998bf12a0e9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F21A54B7-A9DE-4472-826D-B350BF86EB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2D510F-1B59-43FB-881B-BAB6CB9840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1ba486-ff2f-4459-80ac-1ab5aa17f82f"/>
    <ds:schemaRef ds:uri="2b487234-2a61-45b0-86e3-998bf12a0e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C492DB8-6E89-4F93-8BED-69DBDC18264C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2b487234-2a61-45b0-86e3-998bf12a0e9d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2a1ba486-ff2f-4459-80ac-1ab5aa17f82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cos-new logo</Template>
  <TotalTime>13438</TotalTime>
  <Words>245</Words>
  <Application>Microsoft Office PowerPoint</Application>
  <PresentationFormat>On-screen Show (4:3)</PresentationFormat>
  <Paragraphs>90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Verdana</vt:lpstr>
      <vt:lpstr>Wingdings</vt:lpstr>
      <vt:lpstr>1_Ripple</vt:lpstr>
      <vt:lpstr>Office Theme</vt:lpstr>
      <vt:lpstr>Career Assessment Toolkit</vt:lpstr>
      <vt:lpstr>Agenda</vt:lpstr>
      <vt:lpstr>CareerOneStop</vt:lpstr>
      <vt:lpstr>Career Exploration Process</vt:lpstr>
      <vt:lpstr>Contact Information</vt:lpstr>
      <vt:lpstr>Questions</vt:lpstr>
      <vt:lpstr>Screenshots</vt:lpstr>
      <vt:lpstr>Interest Assessment</vt:lpstr>
      <vt:lpstr>Interest Assessment Results</vt:lpstr>
      <vt:lpstr>Interest Assessment Detail</vt:lpstr>
      <vt:lpstr>Occupation Profile </vt:lpstr>
      <vt:lpstr>Occupation Profile Outlook </vt:lpstr>
      <vt:lpstr>Occupation Profile Typical Wages </vt:lpstr>
      <vt:lpstr>Occupation Profile Training</vt:lpstr>
      <vt:lpstr>Occupation Profile KSAs </vt:lpstr>
      <vt:lpstr>Poll Question #1</vt:lpstr>
      <vt:lpstr>Skills Matcher</vt:lpstr>
      <vt:lpstr>Skills Matcher Questions</vt:lpstr>
      <vt:lpstr>Skills Matcher Results</vt:lpstr>
      <vt:lpstr>Skills Matcher Skills rating</vt:lpstr>
      <vt:lpstr>Work Values Matcher</vt:lpstr>
      <vt:lpstr>Work Values Matcher Qs</vt:lpstr>
      <vt:lpstr>Work Values Matcher Results</vt:lpstr>
      <vt:lpstr>Work Values Matcher Value Description</vt:lpstr>
      <vt:lpstr>Work Values Matcher Career List</vt:lpstr>
      <vt:lpstr>mySkills myFuture</vt:lpstr>
      <vt:lpstr>mySkills myFuture: Career Matches</vt:lpstr>
      <vt:lpstr>mySkills myFuture: Match</vt:lpstr>
      <vt:lpstr>mySkills myFuture: Compare Skills</vt:lpstr>
      <vt:lpstr>mySkills myFuture: Skills</vt:lpstr>
      <vt:lpstr>mySkills myFuture: Career Profile</vt:lpstr>
      <vt:lpstr>Poll Question #2</vt:lpstr>
      <vt:lpstr>Career Advisor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CareerAssessmentToolkit</dc:title>
  <dc:creator>CareerOneStop</dc:creator>
  <cp:lastModifiedBy>Tenner, Kelly (DEED)</cp:lastModifiedBy>
  <cp:revision>692</cp:revision>
  <cp:lastPrinted>2022-02-10T21:20:42Z</cp:lastPrinted>
  <dcterms:created xsi:type="dcterms:W3CDTF">2007-04-17T16:38:40Z</dcterms:created>
  <dcterms:modified xsi:type="dcterms:W3CDTF">2025-07-24T20:06:21Z</dcterms:modified>
  <dc:language>English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0x0101007669111648CCE841868FE85E89B9B60A</vt:lpwstr>
  </property>
  <property fmtid="{D5CDD505-2E9C-101B-9397-08002B2CF9AE}" pid="3" name="Order">
    <vt:r8>8900</vt:r8>
  </property>
</Properties>
</file>