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667" r:id="rId5"/>
  </p:sldMasterIdLst>
  <p:notesMasterIdLst>
    <p:notesMasterId r:id="rId40"/>
  </p:notesMasterIdLst>
  <p:sldIdLst>
    <p:sldId id="470" r:id="rId6"/>
    <p:sldId id="459" r:id="rId7"/>
    <p:sldId id="264" r:id="rId8"/>
    <p:sldId id="328" r:id="rId9"/>
    <p:sldId id="321" r:id="rId10"/>
    <p:sldId id="355" r:id="rId11"/>
    <p:sldId id="272" r:id="rId12"/>
    <p:sldId id="429" r:id="rId13"/>
    <p:sldId id="441" r:id="rId14"/>
    <p:sldId id="476" r:id="rId15"/>
    <p:sldId id="451" r:id="rId16"/>
    <p:sldId id="362" r:id="rId17"/>
    <p:sldId id="477" r:id="rId18"/>
    <p:sldId id="390" r:id="rId19"/>
    <p:sldId id="467" r:id="rId20"/>
    <p:sldId id="468" r:id="rId21"/>
    <p:sldId id="478" r:id="rId22"/>
    <p:sldId id="461" r:id="rId23"/>
    <p:sldId id="366" r:id="rId24"/>
    <p:sldId id="440" r:id="rId25"/>
    <p:sldId id="462" r:id="rId26"/>
    <p:sldId id="479" r:id="rId27"/>
    <p:sldId id="485" r:id="rId28"/>
    <p:sldId id="480" r:id="rId29"/>
    <p:sldId id="481" r:id="rId30"/>
    <p:sldId id="463" r:id="rId31"/>
    <p:sldId id="444" r:id="rId32"/>
    <p:sldId id="482" r:id="rId33"/>
    <p:sldId id="483" r:id="rId34"/>
    <p:sldId id="360" r:id="rId35"/>
    <p:sldId id="438" r:id="rId36"/>
    <p:sldId id="484" r:id="rId37"/>
    <p:sldId id="473" r:id="rId38"/>
    <p:sldId id="471" r:id="rId39"/>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Remington" initials="JR" lastIdx="19" clrIdx="0">
    <p:extLst>
      <p:ext uri="{19B8F6BF-5375-455C-9EA6-DF929625EA0E}">
        <p15:presenceInfo xmlns:p15="http://schemas.microsoft.com/office/powerpoint/2012/main" userId="f70919ae9ed0cecf" providerId="Windows Live"/>
      </p:ext>
    </p:extLst>
  </p:cmAuthor>
  <p:cmAuthor id="2" name="Dahlman, Patricia (DEED)" initials="DP(" lastIdx="15" clrIdx="1">
    <p:extLst>
      <p:ext uri="{19B8F6BF-5375-455C-9EA6-DF929625EA0E}">
        <p15:presenceInfo xmlns:p15="http://schemas.microsoft.com/office/powerpoint/2012/main" userId="S::Patricia.Dahlman@state.mn.us::d54e97e0-1ab3-47db-853a-0047995f130b" providerId="AD"/>
      </p:ext>
    </p:extLst>
  </p:cmAuthor>
  <p:cmAuthor id="3" name="Olshefski, Stanley S - OPA" initials="OSS-O" lastIdx="14" clrIdx="2">
    <p:extLst>
      <p:ext uri="{19B8F6BF-5375-455C-9EA6-DF929625EA0E}">
        <p15:presenceInfo xmlns:p15="http://schemas.microsoft.com/office/powerpoint/2012/main" userId="S-1-5-21-625881431-3029617060-3355961844-125259" providerId="AD"/>
      </p:ext>
    </p:extLst>
  </p:cmAuthor>
  <p:cmAuthor id="4" name="Julie Remington" initials="JR [2]" lastIdx="5" clrIdx="3">
    <p:extLst>
      <p:ext uri="{19B8F6BF-5375-455C-9EA6-DF929625EA0E}">
        <p15:presenceInfo xmlns:p15="http://schemas.microsoft.com/office/powerpoint/2012/main" userId="S-1-5-21-548176450-911158474-2148038326-35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869D13-1A9A-4438-B565-40AF18D1BAEA}" v="5" dt="2025-07-24T19:54:38.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5" autoAdjust="0"/>
    <p:restoredTop sz="95039" autoAdjust="0"/>
  </p:normalViewPr>
  <p:slideViewPr>
    <p:cSldViewPr>
      <p:cViewPr varScale="1">
        <p:scale>
          <a:sx n="72" d="100"/>
          <a:sy n="72" d="100"/>
        </p:scale>
        <p:origin x="708" y="60"/>
      </p:cViewPr>
      <p:guideLst>
        <p:guide orient="horz" pos="2160"/>
        <p:guide pos="2880"/>
      </p:guideLst>
    </p:cSldViewPr>
  </p:slideViewPr>
  <p:notesTextViewPr>
    <p:cViewPr>
      <p:scale>
        <a:sx n="100" d="100"/>
        <a:sy n="100" d="100"/>
      </p:scale>
      <p:origin x="0" y="0"/>
    </p:cViewPr>
  </p:notesTextViewPr>
  <p:notesViewPr>
    <p:cSldViewPr>
      <p:cViewPr varScale="1">
        <p:scale>
          <a:sx n="61" d="100"/>
          <a:sy n="61" d="100"/>
        </p:scale>
        <p:origin x="2621"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nner, Kelly (DEED)" userId="d81ae21b-150e-4f9f-a527-be91045f6204" providerId="ADAL" clId="{52869D13-1A9A-4438-B565-40AF18D1BAEA}"/>
    <pc:docChg chg="modSld">
      <pc:chgData name="Tenner, Kelly (DEED)" userId="d81ae21b-150e-4f9f-a527-be91045f6204" providerId="ADAL" clId="{52869D13-1A9A-4438-B565-40AF18D1BAEA}" dt="2025-07-24T19:55:51.994" v="90" actId="962"/>
      <pc:docMkLst>
        <pc:docMk/>
      </pc:docMkLst>
      <pc:sldChg chg="modSp mod">
        <pc:chgData name="Tenner, Kelly (DEED)" userId="d81ae21b-150e-4f9f-a527-be91045f6204" providerId="ADAL" clId="{52869D13-1A9A-4438-B565-40AF18D1BAEA}" dt="2025-07-24T19:53:03.031" v="39" actId="962"/>
        <pc:sldMkLst>
          <pc:docMk/>
          <pc:sldMk cId="2147237792" sldId="264"/>
        </pc:sldMkLst>
        <pc:picChg chg="mod">
          <ac:chgData name="Tenner, Kelly (DEED)" userId="d81ae21b-150e-4f9f-a527-be91045f6204" providerId="ADAL" clId="{52869D13-1A9A-4438-B565-40AF18D1BAEA}" dt="2025-07-24T19:53:03.031" v="39" actId="962"/>
          <ac:picMkLst>
            <pc:docMk/>
            <pc:sldMk cId="2147237792" sldId="264"/>
            <ac:picMk id="3" creationId="{23B4B018-FE02-4CE8-B747-35339ED0E455}"/>
          </ac:picMkLst>
        </pc:picChg>
        <pc:picChg chg="mod">
          <ac:chgData name="Tenner, Kelly (DEED)" userId="d81ae21b-150e-4f9f-a527-be91045f6204" providerId="ADAL" clId="{52869D13-1A9A-4438-B565-40AF18D1BAEA}" dt="2025-07-24T19:52:58.430" v="37" actId="962"/>
          <ac:picMkLst>
            <pc:docMk/>
            <pc:sldMk cId="2147237792" sldId="264"/>
            <ac:picMk id="4" creationId="{00000000-0000-0000-0000-000000000000}"/>
          </ac:picMkLst>
        </pc:picChg>
      </pc:sldChg>
      <pc:sldChg chg="modSp mod">
        <pc:chgData name="Tenner, Kelly (DEED)" userId="d81ae21b-150e-4f9f-a527-be91045f6204" providerId="ADAL" clId="{52869D13-1A9A-4438-B565-40AF18D1BAEA}" dt="2025-07-24T19:53:17.137" v="42" actId="962"/>
        <pc:sldMkLst>
          <pc:docMk/>
          <pc:sldMk cId="3201443415" sldId="321"/>
        </pc:sldMkLst>
        <pc:spChg chg="mod ord">
          <ac:chgData name="Tenner, Kelly (DEED)" userId="d81ae21b-150e-4f9f-a527-be91045f6204" providerId="ADAL" clId="{52869D13-1A9A-4438-B565-40AF18D1BAEA}" dt="2025-07-24T19:52:36.820" v="7" actId="962"/>
          <ac:spMkLst>
            <pc:docMk/>
            <pc:sldMk cId="3201443415" sldId="321"/>
            <ac:spMk id="5" creationId="{55B6E73B-C3AA-4F3D-9FF1-2135718B322F}"/>
          </ac:spMkLst>
        </pc:spChg>
        <pc:spChg chg="ord">
          <ac:chgData name="Tenner, Kelly (DEED)" userId="d81ae21b-150e-4f9f-a527-be91045f6204" providerId="ADAL" clId="{52869D13-1A9A-4438-B565-40AF18D1BAEA}" dt="2025-07-24T19:52:23.989" v="4" actId="13244"/>
          <ac:spMkLst>
            <pc:docMk/>
            <pc:sldMk cId="3201443415" sldId="321"/>
            <ac:spMk id="7" creationId="{67A52AB7-7835-470B-9BAF-9EEE73E12001}"/>
          </ac:spMkLst>
        </pc:spChg>
        <pc:picChg chg="mod">
          <ac:chgData name="Tenner, Kelly (DEED)" userId="d81ae21b-150e-4f9f-a527-be91045f6204" providerId="ADAL" clId="{52869D13-1A9A-4438-B565-40AF18D1BAEA}" dt="2025-07-24T19:53:17.137" v="42" actId="962"/>
          <ac:picMkLst>
            <pc:docMk/>
            <pc:sldMk cId="3201443415" sldId="321"/>
            <ac:picMk id="4" creationId="{306AE1D2-EF6F-47C0-97FD-1BF5CE2B7500}"/>
          </ac:picMkLst>
        </pc:picChg>
        <pc:picChg chg="mod">
          <ac:chgData name="Tenner, Kelly (DEED)" userId="d81ae21b-150e-4f9f-a527-be91045f6204" providerId="ADAL" clId="{52869D13-1A9A-4438-B565-40AF18D1BAEA}" dt="2025-07-24T19:53:08.640" v="40" actId="962"/>
          <ac:picMkLst>
            <pc:docMk/>
            <pc:sldMk cId="3201443415" sldId="321"/>
            <ac:picMk id="1026" creationId="{C592599A-5619-4EF2-8053-3C1DF8EE186A}"/>
          </ac:picMkLst>
        </pc:picChg>
      </pc:sldChg>
      <pc:sldChg chg="modSp mod">
        <pc:chgData name="Tenner, Kelly (DEED)" userId="d81ae21b-150e-4f9f-a527-be91045f6204" providerId="ADAL" clId="{52869D13-1A9A-4438-B565-40AF18D1BAEA}" dt="2025-07-24T19:55:40.847" v="86" actId="962"/>
        <pc:sldMkLst>
          <pc:docMk/>
          <pc:sldMk cId="1195952468" sldId="360"/>
        </pc:sldMkLst>
        <pc:spChg chg="mod">
          <ac:chgData name="Tenner, Kelly (DEED)" userId="d81ae21b-150e-4f9f-a527-be91045f6204" providerId="ADAL" clId="{52869D13-1A9A-4438-B565-40AF18D1BAEA}" dt="2025-07-24T19:52:36.969" v="29" actId="962"/>
          <ac:spMkLst>
            <pc:docMk/>
            <pc:sldMk cId="1195952468" sldId="360"/>
            <ac:spMk id="7" creationId="{ACD032E7-A72E-42B6-92AD-84AB41416E7D}"/>
          </ac:spMkLst>
        </pc:spChg>
        <pc:picChg chg="mod">
          <ac:chgData name="Tenner, Kelly (DEED)" userId="d81ae21b-150e-4f9f-a527-be91045f6204" providerId="ADAL" clId="{52869D13-1A9A-4438-B565-40AF18D1BAEA}" dt="2025-07-24T19:55:40.847" v="86" actId="962"/>
          <ac:picMkLst>
            <pc:docMk/>
            <pc:sldMk cId="1195952468" sldId="360"/>
            <ac:picMk id="3" creationId="{15886DA2-AEFF-4A9C-BB25-2A410D928A0F}"/>
          </ac:picMkLst>
        </pc:picChg>
      </pc:sldChg>
      <pc:sldChg chg="modSp mod">
        <pc:chgData name="Tenner, Kelly (DEED)" userId="d81ae21b-150e-4f9f-a527-be91045f6204" providerId="ADAL" clId="{52869D13-1A9A-4438-B565-40AF18D1BAEA}" dt="2025-07-24T19:53:45.291" v="50" actId="962"/>
        <pc:sldMkLst>
          <pc:docMk/>
          <pc:sldMk cId="1609320474" sldId="362"/>
        </pc:sldMkLst>
        <pc:spChg chg="mod">
          <ac:chgData name="Tenner, Kelly (DEED)" userId="d81ae21b-150e-4f9f-a527-be91045f6204" providerId="ADAL" clId="{52869D13-1A9A-4438-B565-40AF18D1BAEA}" dt="2025-07-24T19:52:36.850" v="11" actId="962"/>
          <ac:spMkLst>
            <pc:docMk/>
            <pc:sldMk cId="1609320474" sldId="362"/>
            <ac:spMk id="5" creationId="{A2DF7467-E4E0-4714-A854-8B006D655ECC}"/>
          </ac:spMkLst>
        </pc:spChg>
        <pc:picChg chg="mod">
          <ac:chgData name="Tenner, Kelly (DEED)" userId="d81ae21b-150e-4f9f-a527-be91045f6204" providerId="ADAL" clId="{52869D13-1A9A-4438-B565-40AF18D1BAEA}" dt="2025-07-24T19:53:45.291" v="50" actId="962"/>
          <ac:picMkLst>
            <pc:docMk/>
            <pc:sldMk cId="1609320474" sldId="362"/>
            <ac:picMk id="4" creationId="{FFA7B729-D025-4BC8-B42D-F15075A2A90C}"/>
          </ac:picMkLst>
        </pc:picChg>
      </pc:sldChg>
      <pc:sldChg chg="modSp mod">
        <pc:chgData name="Tenner, Kelly (DEED)" userId="d81ae21b-150e-4f9f-a527-be91045f6204" providerId="ADAL" clId="{52869D13-1A9A-4438-B565-40AF18D1BAEA}" dt="2025-07-24T19:54:28.596" v="64" actId="962"/>
        <pc:sldMkLst>
          <pc:docMk/>
          <pc:sldMk cId="3686571607" sldId="366"/>
        </pc:sldMkLst>
        <pc:spChg chg="mod">
          <ac:chgData name="Tenner, Kelly (DEED)" userId="d81ae21b-150e-4f9f-a527-be91045f6204" providerId="ADAL" clId="{52869D13-1A9A-4438-B565-40AF18D1BAEA}" dt="2025-07-24T19:52:36.897" v="18" actId="962"/>
          <ac:spMkLst>
            <pc:docMk/>
            <pc:sldMk cId="3686571607" sldId="366"/>
            <ac:spMk id="8" creationId="{DED6743F-EED5-4E1B-B201-49F6DBAF7F5E}"/>
          </ac:spMkLst>
        </pc:spChg>
        <pc:picChg chg="mod">
          <ac:chgData name="Tenner, Kelly (DEED)" userId="d81ae21b-150e-4f9f-a527-be91045f6204" providerId="ADAL" clId="{52869D13-1A9A-4438-B565-40AF18D1BAEA}" dt="2025-07-24T19:54:28.596" v="64" actId="962"/>
          <ac:picMkLst>
            <pc:docMk/>
            <pc:sldMk cId="3686571607" sldId="366"/>
            <ac:picMk id="3" creationId="{522AA72D-2159-4B72-BE95-F902AE372066}"/>
          </ac:picMkLst>
        </pc:picChg>
      </pc:sldChg>
      <pc:sldChg chg="modSp mod">
        <pc:chgData name="Tenner, Kelly (DEED)" userId="d81ae21b-150e-4f9f-a527-be91045f6204" providerId="ADAL" clId="{52869D13-1A9A-4438-B565-40AF18D1BAEA}" dt="2025-07-24T19:53:55.744" v="54" actId="962"/>
        <pc:sldMkLst>
          <pc:docMk/>
          <pc:sldMk cId="320927005" sldId="390"/>
        </pc:sldMkLst>
        <pc:spChg chg="mod">
          <ac:chgData name="Tenner, Kelly (DEED)" userId="d81ae21b-150e-4f9f-a527-be91045f6204" providerId="ADAL" clId="{52869D13-1A9A-4438-B565-40AF18D1BAEA}" dt="2025-07-24T19:52:36.863" v="13" actId="962"/>
          <ac:spMkLst>
            <pc:docMk/>
            <pc:sldMk cId="320927005" sldId="390"/>
            <ac:spMk id="6" creationId="{3A6995EE-4B46-4599-A984-4993AAC35B1C}"/>
          </ac:spMkLst>
        </pc:spChg>
        <pc:picChg chg="mod">
          <ac:chgData name="Tenner, Kelly (DEED)" userId="d81ae21b-150e-4f9f-a527-be91045f6204" providerId="ADAL" clId="{52869D13-1A9A-4438-B565-40AF18D1BAEA}" dt="2025-07-24T19:53:55.744" v="54" actId="962"/>
          <ac:picMkLst>
            <pc:docMk/>
            <pc:sldMk cId="320927005" sldId="390"/>
            <ac:picMk id="3" creationId="{B6588663-5B15-4ED9-8814-69E72726229E}"/>
          </ac:picMkLst>
        </pc:picChg>
      </pc:sldChg>
      <pc:sldChg chg="modSp mod">
        <pc:chgData name="Tenner, Kelly (DEED)" userId="d81ae21b-150e-4f9f-a527-be91045f6204" providerId="ADAL" clId="{52869D13-1A9A-4438-B565-40AF18D1BAEA}" dt="2025-07-24T19:55:48.106" v="88" actId="962"/>
        <pc:sldMkLst>
          <pc:docMk/>
          <pc:sldMk cId="2951280744" sldId="438"/>
        </pc:sldMkLst>
        <pc:spChg chg="mod">
          <ac:chgData name="Tenner, Kelly (DEED)" userId="d81ae21b-150e-4f9f-a527-be91045f6204" providerId="ADAL" clId="{52869D13-1A9A-4438-B565-40AF18D1BAEA}" dt="2025-07-24T19:52:36.976" v="30" actId="962"/>
          <ac:spMkLst>
            <pc:docMk/>
            <pc:sldMk cId="2951280744" sldId="438"/>
            <ac:spMk id="7" creationId="{8B0DA864-4FE4-41AC-9F9A-E8D01523BA22}"/>
          </ac:spMkLst>
        </pc:spChg>
        <pc:picChg chg="mod">
          <ac:chgData name="Tenner, Kelly (DEED)" userId="d81ae21b-150e-4f9f-a527-be91045f6204" providerId="ADAL" clId="{52869D13-1A9A-4438-B565-40AF18D1BAEA}" dt="2025-07-24T19:55:48.106" v="88" actId="962"/>
          <ac:picMkLst>
            <pc:docMk/>
            <pc:sldMk cId="2951280744" sldId="438"/>
            <ac:picMk id="4" creationId="{8B5B4B9B-89BD-4027-9166-9A1E73017931}"/>
          </ac:picMkLst>
        </pc:picChg>
      </pc:sldChg>
      <pc:sldChg chg="modSp mod">
        <pc:chgData name="Tenner, Kelly (DEED)" userId="d81ae21b-150e-4f9f-a527-be91045f6204" providerId="ADAL" clId="{52869D13-1A9A-4438-B565-40AF18D1BAEA}" dt="2025-07-24T19:54:34.027" v="66" actId="962"/>
        <pc:sldMkLst>
          <pc:docMk/>
          <pc:sldMk cId="115037510" sldId="440"/>
        </pc:sldMkLst>
        <pc:spChg chg="mod">
          <ac:chgData name="Tenner, Kelly (DEED)" userId="d81ae21b-150e-4f9f-a527-be91045f6204" providerId="ADAL" clId="{52869D13-1A9A-4438-B565-40AF18D1BAEA}" dt="2025-07-24T19:52:36.903" v="19" actId="962"/>
          <ac:spMkLst>
            <pc:docMk/>
            <pc:sldMk cId="115037510" sldId="440"/>
            <ac:spMk id="8" creationId="{DED6743F-EED5-4E1B-B201-49F6DBAF7F5E}"/>
          </ac:spMkLst>
        </pc:spChg>
        <pc:picChg chg="mod">
          <ac:chgData name="Tenner, Kelly (DEED)" userId="d81ae21b-150e-4f9f-a527-be91045f6204" providerId="ADAL" clId="{52869D13-1A9A-4438-B565-40AF18D1BAEA}" dt="2025-07-24T19:54:34.027" v="66" actId="962"/>
          <ac:picMkLst>
            <pc:docMk/>
            <pc:sldMk cId="115037510" sldId="440"/>
            <ac:picMk id="3" creationId="{2E1E822E-4A60-48E5-A44F-0677AE4A302C}"/>
          </ac:picMkLst>
        </pc:picChg>
      </pc:sldChg>
      <pc:sldChg chg="modSp mod">
        <pc:chgData name="Tenner, Kelly (DEED)" userId="d81ae21b-150e-4f9f-a527-be91045f6204" providerId="ADAL" clId="{52869D13-1A9A-4438-B565-40AF18D1BAEA}" dt="2025-07-24T19:53:24.708" v="44" actId="962"/>
        <pc:sldMkLst>
          <pc:docMk/>
          <pc:sldMk cId="432484314" sldId="441"/>
        </pc:sldMkLst>
        <pc:spChg chg="mod">
          <ac:chgData name="Tenner, Kelly (DEED)" userId="d81ae21b-150e-4f9f-a527-be91045f6204" providerId="ADAL" clId="{52869D13-1A9A-4438-B565-40AF18D1BAEA}" dt="2025-07-24T19:52:36.831" v="8" actId="962"/>
          <ac:spMkLst>
            <pc:docMk/>
            <pc:sldMk cId="432484314" sldId="441"/>
            <ac:spMk id="8" creationId="{DED6743F-EED5-4E1B-B201-49F6DBAF7F5E}"/>
          </ac:spMkLst>
        </pc:spChg>
        <pc:picChg chg="mod">
          <ac:chgData name="Tenner, Kelly (DEED)" userId="d81ae21b-150e-4f9f-a527-be91045f6204" providerId="ADAL" clId="{52869D13-1A9A-4438-B565-40AF18D1BAEA}" dt="2025-07-24T19:53:24.708" v="44" actId="962"/>
          <ac:picMkLst>
            <pc:docMk/>
            <pc:sldMk cId="432484314" sldId="441"/>
            <ac:picMk id="3" creationId="{6636C454-3E60-4C26-AF93-494B9989AA8B}"/>
          </ac:picMkLst>
        </pc:picChg>
      </pc:sldChg>
      <pc:sldChg chg="modSp mod">
        <pc:chgData name="Tenner, Kelly (DEED)" userId="d81ae21b-150e-4f9f-a527-be91045f6204" providerId="ADAL" clId="{52869D13-1A9A-4438-B565-40AF18D1BAEA}" dt="2025-07-24T19:55:19.353" v="80" actId="962"/>
        <pc:sldMkLst>
          <pc:docMk/>
          <pc:sldMk cId="1069703199" sldId="444"/>
        </pc:sldMkLst>
        <pc:spChg chg="mod">
          <ac:chgData name="Tenner, Kelly (DEED)" userId="d81ae21b-150e-4f9f-a527-be91045f6204" providerId="ADAL" clId="{52869D13-1A9A-4438-B565-40AF18D1BAEA}" dt="2025-07-24T19:52:36.949" v="26" actId="962"/>
          <ac:spMkLst>
            <pc:docMk/>
            <pc:sldMk cId="1069703199" sldId="444"/>
            <ac:spMk id="5" creationId="{C839B09C-A029-47A8-A18F-955B8FB3DDAC}"/>
          </ac:spMkLst>
        </pc:spChg>
        <pc:picChg chg="mod">
          <ac:chgData name="Tenner, Kelly (DEED)" userId="d81ae21b-150e-4f9f-a527-be91045f6204" providerId="ADAL" clId="{52869D13-1A9A-4438-B565-40AF18D1BAEA}" dt="2025-07-24T19:55:19.353" v="80" actId="962"/>
          <ac:picMkLst>
            <pc:docMk/>
            <pc:sldMk cId="1069703199" sldId="444"/>
            <ac:picMk id="4" creationId="{339231B7-2FD0-451E-80B6-C86667FF5BDF}"/>
          </ac:picMkLst>
        </pc:picChg>
      </pc:sldChg>
      <pc:sldChg chg="modSp mod">
        <pc:chgData name="Tenner, Kelly (DEED)" userId="d81ae21b-150e-4f9f-a527-be91045f6204" providerId="ADAL" clId="{52869D13-1A9A-4438-B565-40AF18D1BAEA}" dt="2025-07-24T19:53:37.054" v="48" actId="962"/>
        <pc:sldMkLst>
          <pc:docMk/>
          <pc:sldMk cId="3146329783" sldId="451"/>
        </pc:sldMkLst>
        <pc:spChg chg="mod">
          <ac:chgData name="Tenner, Kelly (DEED)" userId="d81ae21b-150e-4f9f-a527-be91045f6204" providerId="ADAL" clId="{52869D13-1A9A-4438-B565-40AF18D1BAEA}" dt="2025-07-24T19:52:36.844" v="10" actId="962"/>
          <ac:spMkLst>
            <pc:docMk/>
            <pc:sldMk cId="3146329783" sldId="451"/>
            <ac:spMk id="6" creationId="{3A6995EE-4B46-4599-A984-4993AAC35B1C}"/>
          </ac:spMkLst>
        </pc:spChg>
        <pc:picChg chg="mod">
          <ac:chgData name="Tenner, Kelly (DEED)" userId="d81ae21b-150e-4f9f-a527-be91045f6204" providerId="ADAL" clId="{52869D13-1A9A-4438-B565-40AF18D1BAEA}" dt="2025-07-24T19:53:37.054" v="48" actId="962"/>
          <ac:picMkLst>
            <pc:docMk/>
            <pc:sldMk cId="3146329783" sldId="451"/>
            <ac:picMk id="3" creationId="{DEC5AB20-87E6-448F-8D69-9DFE9BF85F48}"/>
          </ac:picMkLst>
        </pc:picChg>
      </pc:sldChg>
      <pc:sldChg chg="modSp mod">
        <pc:chgData name="Tenner, Kelly (DEED)" userId="d81ae21b-150e-4f9f-a527-be91045f6204" providerId="ADAL" clId="{52869D13-1A9A-4438-B565-40AF18D1BAEA}" dt="2025-07-24T19:52:00.538" v="1" actId="33553"/>
        <pc:sldMkLst>
          <pc:docMk/>
          <pc:sldMk cId="1239828268" sldId="459"/>
        </pc:sldMkLst>
        <pc:spChg chg="mod">
          <ac:chgData name="Tenner, Kelly (DEED)" userId="d81ae21b-150e-4f9f-a527-be91045f6204" providerId="ADAL" clId="{52869D13-1A9A-4438-B565-40AF18D1BAEA}" dt="2025-07-24T19:52:00.538" v="1" actId="33553"/>
          <ac:spMkLst>
            <pc:docMk/>
            <pc:sldMk cId="1239828268" sldId="459"/>
            <ac:spMk id="3" creationId="{3B74BD66-394C-4CF3-9DF8-49886DF49809}"/>
          </ac:spMkLst>
        </pc:spChg>
      </pc:sldChg>
      <pc:sldChg chg="modSp mod">
        <pc:chgData name="Tenner, Kelly (DEED)" userId="d81ae21b-150e-4f9f-a527-be91045f6204" providerId="ADAL" clId="{52869D13-1A9A-4438-B565-40AF18D1BAEA}" dt="2025-07-24T19:54:20.501" v="62" actId="962"/>
        <pc:sldMkLst>
          <pc:docMk/>
          <pc:sldMk cId="2987296252" sldId="461"/>
        </pc:sldMkLst>
        <pc:spChg chg="mod">
          <ac:chgData name="Tenner, Kelly (DEED)" userId="d81ae21b-150e-4f9f-a527-be91045f6204" providerId="ADAL" clId="{52869D13-1A9A-4438-B565-40AF18D1BAEA}" dt="2025-07-24T19:52:36.890" v="17" actId="962"/>
          <ac:spMkLst>
            <pc:docMk/>
            <pc:sldMk cId="2987296252" sldId="461"/>
            <ac:spMk id="8" creationId="{DED6743F-EED5-4E1B-B201-49F6DBAF7F5E}"/>
          </ac:spMkLst>
        </pc:spChg>
        <pc:picChg chg="mod">
          <ac:chgData name="Tenner, Kelly (DEED)" userId="d81ae21b-150e-4f9f-a527-be91045f6204" providerId="ADAL" clId="{52869D13-1A9A-4438-B565-40AF18D1BAEA}" dt="2025-07-24T19:54:20.501" v="62" actId="962"/>
          <ac:picMkLst>
            <pc:docMk/>
            <pc:sldMk cId="2987296252" sldId="461"/>
            <ac:picMk id="3" creationId="{42E1229F-BCB8-46A6-9A6A-3BA5B627F2CA}"/>
          </ac:picMkLst>
        </pc:picChg>
      </pc:sldChg>
      <pc:sldChg chg="modSp mod">
        <pc:chgData name="Tenner, Kelly (DEED)" userId="d81ae21b-150e-4f9f-a527-be91045f6204" providerId="ADAL" clId="{52869D13-1A9A-4438-B565-40AF18D1BAEA}" dt="2025-07-24T19:54:38.818" v="68" actId="962"/>
        <pc:sldMkLst>
          <pc:docMk/>
          <pc:sldMk cId="2858972837" sldId="462"/>
        </pc:sldMkLst>
        <pc:spChg chg="mod">
          <ac:chgData name="Tenner, Kelly (DEED)" userId="d81ae21b-150e-4f9f-a527-be91045f6204" providerId="ADAL" clId="{52869D13-1A9A-4438-B565-40AF18D1BAEA}" dt="2025-07-24T19:52:36.911" v="20" actId="962"/>
          <ac:spMkLst>
            <pc:docMk/>
            <pc:sldMk cId="2858972837" sldId="462"/>
            <ac:spMk id="8" creationId="{DED6743F-EED5-4E1B-B201-49F6DBAF7F5E}"/>
          </ac:spMkLst>
        </pc:spChg>
        <pc:picChg chg="mod">
          <ac:chgData name="Tenner, Kelly (DEED)" userId="d81ae21b-150e-4f9f-a527-be91045f6204" providerId="ADAL" clId="{52869D13-1A9A-4438-B565-40AF18D1BAEA}" dt="2025-07-24T19:54:38.818" v="68" actId="962"/>
          <ac:picMkLst>
            <pc:docMk/>
            <pc:sldMk cId="2858972837" sldId="462"/>
            <ac:picMk id="1026" creationId="{489928BA-EFE2-4181-83EA-9AB493717861}"/>
          </ac:picMkLst>
        </pc:picChg>
      </pc:sldChg>
      <pc:sldChg chg="modSp mod">
        <pc:chgData name="Tenner, Kelly (DEED)" userId="d81ae21b-150e-4f9f-a527-be91045f6204" providerId="ADAL" clId="{52869D13-1A9A-4438-B565-40AF18D1BAEA}" dt="2025-07-24T19:55:13.256" v="78" actId="962"/>
        <pc:sldMkLst>
          <pc:docMk/>
          <pc:sldMk cId="3942379954" sldId="463"/>
        </pc:sldMkLst>
        <pc:spChg chg="mod">
          <ac:chgData name="Tenner, Kelly (DEED)" userId="d81ae21b-150e-4f9f-a527-be91045f6204" providerId="ADAL" clId="{52869D13-1A9A-4438-B565-40AF18D1BAEA}" dt="2025-07-24T19:52:36.942" v="25" actId="962"/>
          <ac:spMkLst>
            <pc:docMk/>
            <pc:sldMk cId="3942379954" sldId="463"/>
            <ac:spMk id="8" creationId="{DED6743F-EED5-4E1B-B201-49F6DBAF7F5E}"/>
          </ac:spMkLst>
        </pc:spChg>
        <pc:picChg chg="mod">
          <ac:chgData name="Tenner, Kelly (DEED)" userId="d81ae21b-150e-4f9f-a527-be91045f6204" providerId="ADAL" clId="{52869D13-1A9A-4438-B565-40AF18D1BAEA}" dt="2025-07-24T19:55:13.256" v="78" actId="962"/>
          <ac:picMkLst>
            <pc:docMk/>
            <pc:sldMk cId="3942379954" sldId="463"/>
            <ac:picMk id="3" creationId="{86FD7456-E79D-4750-892C-CD0E990F80D8}"/>
          </ac:picMkLst>
        </pc:picChg>
      </pc:sldChg>
      <pc:sldChg chg="modSp mod">
        <pc:chgData name="Tenner, Kelly (DEED)" userId="d81ae21b-150e-4f9f-a527-be91045f6204" providerId="ADAL" clId="{52869D13-1A9A-4438-B565-40AF18D1BAEA}" dt="2025-07-24T19:54:01.672" v="56" actId="962"/>
        <pc:sldMkLst>
          <pc:docMk/>
          <pc:sldMk cId="1567511615" sldId="467"/>
        </pc:sldMkLst>
        <pc:spChg chg="mod">
          <ac:chgData name="Tenner, Kelly (DEED)" userId="d81ae21b-150e-4f9f-a527-be91045f6204" providerId="ADAL" clId="{52869D13-1A9A-4438-B565-40AF18D1BAEA}" dt="2025-07-24T19:52:36.871" v="14" actId="962"/>
          <ac:spMkLst>
            <pc:docMk/>
            <pc:sldMk cId="1567511615" sldId="467"/>
            <ac:spMk id="8" creationId="{DED6743F-EED5-4E1B-B201-49F6DBAF7F5E}"/>
          </ac:spMkLst>
        </pc:spChg>
        <pc:picChg chg="mod">
          <ac:chgData name="Tenner, Kelly (DEED)" userId="d81ae21b-150e-4f9f-a527-be91045f6204" providerId="ADAL" clId="{52869D13-1A9A-4438-B565-40AF18D1BAEA}" dt="2025-07-24T19:54:01.672" v="56" actId="962"/>
          <ac:picMkLst>
            <pc:docMk/>
            <pc:sldMk cId="1567511615" sldId="467"/>
            <ac:picMk id="3" creationId="{1DDBEC2E-0057-43F3-970A-428C56A148F0}"/>
          </ac:picMkLst>
        </pc:picChg>
      </pc:sldChg>
      <pc:sldChg chg="modSp mod">
        <pc:chgData name="Tenner, Kelly (DEED)" userId="d81ae21b-150e-4f9f-a527-be91045f6204" providerId="ADAL" clId="{52869D13-1A9A-4438-B565-40AF18D1BAEA}" dt="2025-07-24T19:54:09.935" v="58" actId="962"/>
        <pc:sldMkLst>
          <pc:docMk/>
          <pc:sldMk cId="963733917" sldId="468"/>
        </pc:sldMkLst>
        <pc:spChg chg="mod">
          <ac:chgData name="Tenner, Kelly (DEED)" userId="d81ae21b-150e-4f9f-a527-be91045f6204" providerId="ADAL" clId="{52869D13-1A9A-4438-B565-40AF18D1BAEA}" dt="2025-07-24T19:52:36.876" v="15" actId="962"/>
          <ac:spMkLst>
            <pc:docMk/>
            <pc:sldMk cId="963733917" sldId="468"/>
            <ac:spMk id="8" creationId="{DED6743F-EED5-4E1B-B201-49F6DBAF7F5E}"/>
          </ac:spMkLst>
        </pc:spChg>
        <pc:picChg chg="mod">
          <ac:chgData name="Tenner, Kelly (DEED)" userId="d81ae21b-150e-4f9f-a527-be91045f6204" providerId="ADAL" clId="{52869D13-1A9A-4438-B565-40AF18D1BAEA}" dt="2025-07-24T19:54:09.935" v="58" actId="962"/>
          <ac:picMkLst>
            <pc:docMk/>
            <pc:sldMk cId="963733917" sldId="468"/>
            <ac:picMk id="3" creationId="{694F599B-1FA1-44D2-A922-ECE393727268}"/>
          </ac:picMkLst>
        </pc:picChg>
      </pc:sldChg>
      <pc:sldChg chg="modSp mod">
        <pc:chgData name="Tenner, Kelly (DEED)" userId="d81ae21b-150e-4f9f-a527-be91045f6204" providerId="ADAL" clId="{52869D13-1A9A-4438-B565-40AF18D1BAEA}" dt="2025-07-24T19:52:53.134" v="35" actId="962"/>
        <pc:sldMkLst>
          <pc:docMk/>
          <pc:sldMk cId="3489446416" sldId="470"/>
        </pc:sldMkLst>
        <pc:spChg chg="mod">
          <ac:chgData name="Tenner, Kelly (DEED)" userId="d81ae21b-150e-4f9f-a527-be91045f6204" providerId="ADAL" clId="{52869D13-1A9A-4438-B565-40AF18D1BAEA}" dt="2025-07-24T19:51:56.149" v="0" actId="33553"/>
          <ac:spMkLst>
            <pc:docMk/>
            <pc:sldMk cId="3489446416" sldId="470"/>
            <ac:spMk id="18" creationId="{CC891E9A-8764-4CFE-A73E-A387E23ABE19}"/>
          </ac:spMkLst>
        </pc:spChg>
        <pc:picChg chg="mod">
          <ac:chgData name="Tenner, Kelly (DEED)" userId="d81ae21b-150e-4f9f-a527-be91045f6204" providerId="ADAL" clId="{52869D13-1A9A-4438-B565-40AF18D1BAEA}" dt="2025-07-24T19:52:44.596" v="33" actId="962"/>
          <ac:picMkLst>
            <pc:docMk/>
            <pc:sldMk cId="3489446416" sldId="470"/>
            <ac:picMk id="5" creationId="{ECB6E1B4-8178-4465-987D-0137A21C62E2}"/>
          </ac:picMkLst>
        </pc:picChg>
        <pc:picChg chg="mod">
          <ac:chgData name="Tenner, Kelly (DEED)" userId="d81ae21b-150e-4f9f-a527-be91045f6204" providerId="ADAL" clId="{52869D13-1A9A-4438-B565-40AF18D1BAEA}" dt="2025-07-24T19:52:53.134" v="35" actId="962"/>
          <ac:picMkLst>
            <pc:docMk/>
            <pc:sldMk cId="3489446416" sldId="470"/>
            <ac:picMk id="16" creationId="{B5721588-2514-4A29-BB35-714A19DD43C3}"/>
          </ac:picMkLst>
        </pc:picChg>
      </pc:sldChg>
      <pc:sldChg chg="modSp mod">
        <pc:chgData name="Tenner, Kelly (DEED)" userId="d81ae21b-150e-4f9f-a527-be91045f6204" providerId="ADAL" clId="{52869D13-1A9A-4438-B565-40AF18D1BAEA}" dt="2025-07-24T19:53:30.327" v="46" actId="962"/>
        <pc:sldMkLst>
          <pc:docMk/>
          <pc:sldMk cId="1061469233" sldId="476"/>
        </pc:sldMkLst>
        <pc:spChg chg="mod">
          <ac:chgData name="Tenner, Kelly (DEED)" userId="d81ae21b-150e-4f9f-a527-be91045f6204" providerId="ADAL" clId="{52869D13-1A9A-4438-B565-40AF18D1BAEA}" dt="2025-07-24T19:52:36.836" v="9" actId="962"/>
          <ac:spMkLst>
            <pc:docMk/>
            <pc:sldMk cId="1061469233" sldId="476"/>
            <ac:spMk id="8" creationId="{DED6743F-EED5-4E1B-B201-49F6DBAF7F5E}"/>
          </ac:spMkLst>
        </pc:spChg>
        <pc:picChg chg="mod">
          <ac:chgData name="Tenner, Kelly (DEED)" userId="d81ae21b-150e-4f9f-a527-be91045f6204" providerId="ADAL" clId="{52869D13-1A9A-4438-B565-40AF18D1BAEA}" dt="2025-07-24T19:53:30.327" v="46" actId="962"/>
          <ac:picMkLst>
            <pc:docMk/>
            <pc:sldMk cId="1061469233" sldId="476"/>
            <ac:picMk id="3" creationId="{C977434F-A89A-412F-8CB9-EB6DF4572B60}"/>
          </ac:picMkLst>
        </pc:picChg>
      </pc:sldChg>
      <pc:sldChg chg="modSp mod">
        <pc:chgData name="Tenner, Kelly (DEED)" userId="d81ae21b-150e-4f9f-a527-be91045f6204" providerId="ADAL" clId="{52869D13-1A9A-4438-B565-40AF18D1BAEA}" dt="2025-07-24T19:53:49.802" v="52" actId="962"/>
        <pc:sldMkLst>
          <pc:docMk/>
          <pc:sldMk cId="116213471" sldId="477"/>
        </pc:sldMkLst>
        <pc:spChg chg="mod">
          <ac:chgData name="Tenner, Kelly (DEED)" userId="d81ae21b-150e-4f9f-a527-be91045f6204" providerId="ADAL" clId="{52869D13-1A9A-4438-B565-40AF18D1BAEA}" dt="2025-07-24T19:52:36.857" v="12" actId="962"/>
          <ac:spMkLst>
            <pc:docMk/>
            <pc:sldMk cId="116213471" sldId="477"/>
            <ac:spMk id="8" creationId="{DED6743F-EED5-4E1B-B201-49F6DBAF7F5E}"/>
          </ac:spMkLst>
        </pc:spChg>
        <pc:picChg chg="mod">
          <ac:chgData name="Tenner, Kelly (DEED)" userId="d81ae21b-150e-4f9f-a527-be91045f6204" providerId="ADAL" clId="{52869D13-1A9A-4438-B565-40AF18D1BAEA}" dt="2025-07-24T19:53:49.802" v="52" actId="962"/>
          <ac:picMkLst>
            <pc:docMk/>
            <pc:sldMk cId="116213471" sldId="477"/>
            <ac:picMk id="3" creationId="{3BDD852D-FF0C-42F7-BA7D-E7CBFECB75CF}"/>
          </ac:picMkLst>
        </pc:picChg>
      </pc:sldChg>
      <pc:sldChg chg="modSp mod">
        <pc:chgData name="Tenner, Kelly (DEED)" userId="d81ae21b-150e-4f9f-a527-be91045f6204" providerId="ADAL" clId="{52869D13-1A9A-4438-B565-40AF18D1BAEA}" dt="2025-07-24T19:54:14.272" v="60" actId="962"/>
        <pc:sldMkLst>
          <pc:docMk/>
          <pc:sldMk cId="1069740550" sldId="478"/>
        </pc:sldMkLst>
        <pc:spChg chg="mod">
          <ac:chgData name="Tenner, Kelly (DEED)" userId="d81ae21b-150e-4f9f-a527-be91045f6204" providerId="ADAL" clId="{52869D13-1A9A-4438-B565-40AF18D1BAEA}" dt="2025-07-24T19:52:36.884" v="16" actId="962"/>
          <ac:spMkLst>
            <pc:docMk/>
            <pc:sldMk cId="1069740550" sldId="478"/>
            <ac:spMk id="8" creationId="{DED6743F-EED5-4E1B-B201-49F6DBAF7F5E}"/>
          </ac:spMkLst>
        </pc:spChg>
        <pc:picChg chg="mod">
          <ac:chgData name="Tenner, Kelly (DEED)" userId="d81ae21b-150e-4f9f-a527-be91045f6204" providerId="ADAL" clId="{52869D13-1A9A-4438-B565-40AF18D1BAEA}" dt="2025-07-24T19:54:14.272" v="60" actId="962"/>
          <ac:picMkLst>
            <pc:docMk/>
            <pc:sldMk cId="1069740550" sldId="478"/>
            <ac:picMk id="3" creationId="{FC5D4E47-35DA-4A9C-977E-F0F3A3F92429}"/>
          </ac:picMkLst>
        </pc:picChg>
      </pc:sldChg>
      <pc:sldChg chg="modSp mod">
        <pc:chgData name="Tenner, Kelly (DEED)" userId="d81ae21b-150e-4f9f-a527-be91045f6204" providerId="ADAL" clId="{52869D13-1A9A-4438-B565-40AF18D1BAEA}" dt="2025-07-24T19:54:48.596" v="70" actId="962"/>
        <pc:sldMkLst>
          <pc:docMk/>
          <pc:sldMk cId="4185810794" sldId="479"/>
        </pc:sldMkLst>
        <pc:spChg chg="mod">
          <ac:chgData name="Tenner, Kelly (DEED)" userId="d81ae21b-150e-4f9f-a527-be91045f6204" providerId="ADAL" clId="{52869D13-1A9A-4438-B565-40AF18D1BAEA}" dt="2025-07-24T19:52:36.917" v="21" actId="962"/>
          <ac:spMkLst>
            <pc:docMk/>
            <pc:sldMk cId="4185810794" sldId="479"/>
            <ac:spMk id="8" creationId="{DED6743F-EED5-4E1B-B201-49F6DBAF7F5E}"/>
          </ac:spMkLst>
        </pc:spChg>
        <pc:picChg chg="mod">
          <ac:chgData name="Tenner, Kelly (DEED)" userId="d81ae21b-150e-4f9f-a527-be91045f6204" providerId="ADAL" clId="{52869D13-1A9A-4438-B565-40AF18D1BAEA}" dt="2025-07-24T19:54:48.596" v="70" actId="962"/>
          <ac:picMkLst>
            <pc:docMk/>
            <pc:sldMk cId="4185810794" sldId="479"/>
            <ac:picMk id="4" creationId="{FE5A664F-4EFD-40D3-8DF7-E0E9A092F8B6}"/>
          </ac:picMkLst>
        </pc:picChg>
      </pc:sldChg>
      <pc:sldChg chg="modSp mod">
        <pc:chgData name="Tenner, Kelly (DEED)" userId="d81ae21b-150e-4f9f-a527-be91045f6204" providerId="ADAL" clId="{52869D13-1A9A-4438-B565-40AF18D1BAEA}" dt="2025-07-24T19:55:04.480" v="74" actId="962"/>
        <pc:sldMkLst>
          <pc:docMk/>
          <pc:sldMk cId="2751914658" sldId="480"/>
        </pc:sldMkLst>
        <pc:spChg chg="mod">
          <ac:chgData name="Tenner, Kelly (DEED)" userId="d81ae21b-150e-4f9f-a527-be91045f6204" providerId="ADAL" clId="{52869D13-1A9A-4438-B565-40AF18D1BAEA}" dt="2025-07-24T19:52:36.930" v="23" actId="962"/>
          <ac:spMkLst>
            <pc:docMk/>
            <pc:sldMk cId="2751914658" sldId="480"/>
            <ac:spMk id="8" creationId="{DED6743F-EED5-4E1B-B201-49F6DBAF7F5E}"/>
          </ac:spMkLst>
        </pc:spChg>
        <pc:picChg chg="mod">
          <ac:chgData name="Tenner, Kelly (DEED)" userId="d81ae21b-150e-4f9f-a527-be91045f6204" providerId="ADAL" clId="{52869D13-1A9A-4438-B565-40AF18D1BAEA}" dt="2025-07-24T19:55:04.480" v="74" actId="962"/>
          <ac:picMkLst>
            <pc:docMk/>
            <pc:sldMk cId="2751914658" sldId="480"/>
            <ac:picMk id="5" creationId="{465B260B-557F-4B22-8DEF-455DA90F1DE8}"/>
          </ac:picMkLst>
        </pc:picChg>
      </pc:sldChg>
      <pc:sldChg chg="modSp mod">
        <pc:chgData name="Tenner, Kelly (DEED)" userId="d81ae21b-150e-4f9f-a527-be91045f6204" providerId="ADAL" clId="{52869D13-1A9A-4438-B565-40AF18D1BAEA}" dt="2025-07-24T19:55:08.557" v="76" actId="962"/>
        <pc:sldMkLst>
          <pc:docMk/>
          <pc:sldMk cId="2700130439" sldId="481"/>
        </pc:sldMkLst>
        <pc:spChg chg="mod">
          <ac:chgData name="Tenner, Kelly (DEED)" userId="d81ae21b-150e-4f9f-a527-be91045f6204" providerId="ADAL" clId="{52869D13-1A9A-4438-B565-40AF18D1BAEA}" dt="2025-07-24T19:52:36.937" v="24" actId="962"/>
          <ac:spMkLst>
            <pc:docMk/>
            <pc:sldMk cId="2700130439" sldId="481"/>
            <ac:spMk id="8" creationId="{DED6743F-EED5-4E1B-B201-49F6DBAF7F5E}"/>
          </ac:spMkLst>
        </pc:spChg>
        <pc:picChg chg="mod">
          <ac:chgData name="Tenner, Kelly (DEED)" userId="d81ae21b-150e-4f9f-a527-be91045f6204" providerId="ADAL" clId="{52869D13-1A9A-4438-B565-40AF18D1BAEA}" dt="2025-07-24T19:55:08.557" v="76" actId="962"/>
          <ac:picMkLst>
            <pc:docMk/>
            <pc:sldMk cId="2700130439" sldId="481"/>
            <ac:picMk id="3" creationId="{FEE43300-F223-4FBC-9CD4-768B9A91D566}"/>
          </ac:picMkLst>
        </pc:picChg>
      </pc:sldChg>
      <pc:sldChg chg="modSp mod">
        <pc:chgData name="Tenner, Kelly (DEED)" userId="d81ae21b-150e-4f9f-a527-be91045f6204" providerId="ADAL" clId="{52869D13-1A9A-4438-B565-40AF18D1BAEA}" dt="2025-07-24T19:55:25.152" v="82" actId="962"/>
        <pc:sldMkLst>
          <pc:docMk/>
          <pc:sldMk cId="3432315828" sldId="482"/>
        </pc:sldMkLst>
        <pc:spChg chg="mod">
          <ac:chgData name="Tenner, Kelly (DEED)" userId="d81ae21b-150e-4f9f-a527-be91045f6204" providerId="ADAL" clId="{52869D13-1A9A-4438-B565-40AF18D1BAEA}" dt="2025-07-24T19:52:36.955" v="27" actId="962"/>
          <ac:spMkLst>
            <pc:docMk/>
            <pc:sldMk cId="3432315828" sldId="482"/>
            <ac:spMk id="8" creationId="{DED6743F-EED5-4E1B-B201-49F6DBAF7F5E}"/>
          </ac:spMkLst>
        </pc:spChg>
        <pc:picChg chg="mod">
          <ac:chgData name="Tenner, Kelly (DEED)" userId="d81ae21b-150e-4f9f-a527-be91045f6204" providerId="ADAL" clId="{52869D13-1A9A-4438-B565-40AF18D1BAEA}" dt="2025-07-24T19:55:25.152" v="82" actId="962"/>
          <ac:picMkLst>
            <pc:docMk/>
            <pc:sldMk cId="3432315828" sldId="482"/>
            <ac:picMk id="4" creationId="{BBA0F2E5-73A1-48D6-8BCC-EE6CF74E5567}"/>
          </ac:picMkLst>
        </pc:picChg>
      </pc:sldChg>
      <pc:sldChg chg="modSp mod">
        <pc:chgData name="Tenner, Kelly (DEED)" userId="d81ae21b-150e-4f9f-a527-be91045f6204" providerId="ADAL" clId="{52869D13-1A9A-4438-B565-40AF18D1BAEA}" dt="2025-07-24T19:55:31.284" v="84" actId="962"/>
        <pc:sldMkLst>
          <pc:docMk/>
          <pc:sldMk cId="1809255027" sldId="483"/>
        </pc:sldMkLst>
        <pc:spChg chg="mod">
          <ac:chgData name="Tenner, Kelly (DEED)" userId="d81ae21b-150e-4f9f-a527-be91045f6204" providerId="ADAL" clId="{52869D13-1A9A-4438-B565-40AF18D1BAEA}" dt="2025-07-24T19:52:36.963" v="28" actId="962"/>
          <ac:spMkLst>
            <pc:docMk/>
            <pc:sldMk cId="1809255027" sldId="483"/>
            <ac:spMk id="8" creationId="{DED6743F-EED5-4E1B-B201-49F6DBAF7F5E}"/>
          </ac:spMkLst>
        </pc:spChg>
        <pc:picChg chg="mod">
          <ac:chgData name="Tenner, Kelly (DEED)" userId="d81ae21b-150e-4f9f-a527-be91045f6204" providerId="ADAL" clId="{52869D13-1A9A-4438-B565-40AF18D1BAEA}" dt="2025-07-24T19:55:31.284" v="84" actId="962"/>
          <ac:picMkLst>
            <pc:docMk/>
            <pc:sldMk cId="1809255027" sldId="483"/>
            <ac:picMk id="3" creationId="{006F1209-77CE-4D3E-A7CC-98EE8F2FA803}"/>
          </ac:picMkLst>
        </pc:picChg>
      </pc:sldChg>
      <pc:sldChg chg="modSp mod">
        <pc:chgData name="Tenner, Kelly (DEED)" userId="d81ae21b-150e-4f9f-a527-be91045f6204" providerId="ADAL" clId="{52869D13-1A9A-4438-B565-40AF18D1BAEA}" dt="2025-07-24T19:55:51.994" v="90" actId="962"/>
        <pc:sldMkLst>
          <pc:docMk/>
          <pc:sldMk cId="3253453978" sldId="484"/>
        </pc:sldMkLst>
        <pc:spChg chg="mod">
          <ac:chgData name="Tenner, Kelly (DEED)" userId="d81ae21b-150e-4f9f-a527-be91045f6204" providerId="ADAL" clId="{52869D13-1A9A-4438-B565-40AF18D1BAEA}" dt="2025-07-24T19:52:36.982" v="31" actId="962"/>
          <ac:spMkLst>
            <pc:docMk/>
            <pc:sldMk cId="3253453978" sldId="484"/>
            <ac:spMk id="7" creationId="{8B0DA864-4FE4-41AC-9F9A-E8D01523BA22}"/>
          </ac:spMkLst>
        </pc:spChg>
        <pc:picChg chg="mod">
          <ac:chgData name="Tenner, Kelly (DEED)" userId="d81ae21b-150e-4f9f-a527-be91045f6204" providerId="ADAL" clId="{52869D13-1A9A-4438-B565-40AF18D1BAEA}" dt="2025-07-24T19:55:51.994" v="90" actId="962"/>
          <ac:picMkLst>
            <pc:docMk/>
            <pc:sldMk cId="3253453978" sldId="484"/>
            <ac:picMk id="3" creationId="{B668CF8B-E559-4CDE-AFEE-09756EB5CEC4}"/>
          </ac:picMkLst>
        </pc:picChg>
      </pc:sldChg>
      <pc:sldChg chg="modSp mod">
        <pc:chgData name="Tenner, Kelly (DEED)" userId="d81ae21b-150e-4f9f-a527-be91045f6204" providerId="ADAL" clId="{52869D13-1A9A-4438-B565-40AF18D1BAEA}" dt="2025-07-24T19:54:58.283" v="72" actId="962"/>
        <pc:sldMkLst>
          <pc:docMk/>
          <pc:sldMk cId="2098728433" sldId="485"/>
        </pc:sldMkLst>
        <pc:spChg chg="mod">
          <ac:chgData name="Tenner, Kelly (DEED)" userId="d81ae21b-150e-4f9f-a527-be91045f6204" providerId="ADAL" clId="{52869D13-1A9A-4438-B565-40AF18D1BAEA}" dt="2025-07-24T19:52:36.924" v="22" actId="962"/>
          <ac:spMkLst>
            <pc:docMk/>
            <pc:sldMk cId="2098728433" sldId="485"/>
            <ac:spMk id="8" creationId="{DED6743F-EED5-4E1B-B201-49F6DBAF7F5E}"/>
          </ac:spMkLst>
        </pc:spChg>
        <pc:picChg chg="mod">
          <ac:chgData name="Tenner, Kelly (DEED)" userId="d81ae21b-150e-4f9f-a527-be91045f6204" providerId="ADAL" clId="{52869D13-1A9A-4438-B565-40AF18D1BAEA}" dt="2025-07-24T19:54:58.283" v="72" actId="962"/>
          <ac:picMkLst>
            <pc:docMk/>
            <pc:sldMk cId="2098728433" sldId="485"/>
            <ac:picMk id="3" creationId="{919FC8B0-B4B0-4B27-A814-53D0EED2E97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defRPr sz="1200"/>
            </a:lvl1pPr>
          </a:lstStyle>
          <a:p>
            <a:endParaRPr lang="en-US" dirty="0"/>
          </a:p>
        </p:txBody>
      </p:sp>
      <p:sp>
        <p:nvSpPr>
          <p:cNvPr id="33795" name="Rectangle 3"/>
          <p:cNvSpPr>
            <a:spLocks noGrp="1" noChangeArrowheads="1"/>
          </p:cNvSpPr>
          <p:nvPr>
            <p:ph type="dt"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defRPr sz="1200"/>
            </a:lvl1pPr>
          </a:lstStyle>
          <a:p>
            <a:endParaRPr lang="en-US" dirty="0"/>
          </a:p>
        </p:txBody>
      </p:sp>
      <p:sp>
        <p:nvSpPr>
          <p:cNvPr id="33796"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710248" y="4459526"/>
            <a:ext cx="5681980" cy="422481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798" name="Rectangle 6"/>
          <p:cNvSpPr>
            <a:spLocks noGrp="1" noChangeArrowheads="1"/>
          </p:cNvSpPr>
          <p:nvPr>
            <p:ph type="ftr" sz="quarter" idx="4"/>
          </p:nvPr>
        </p:nvSpPr>
        <p:spPr bwMode="auto">
          <a:xfrm>
            <a:off x="0"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defRPr sz="1200">
                <a:latin typeface="Calibri" panose="020F0502020204030204" pitchFamily="34" charset="0"/>
                <a:cs typeface="Calibri" panose="020F0502020204030204" pitchFamily="34" charset="0"/>
              </a:defRPr>
            </a:lvl1pPr>
          </a:lstStyle>
          <a:p>
            <a:endParaRPr lang="en-US" dirty="0"/>
          </a:p>
        </p:txBody>
      </p:sp>
      <p:sp>
        <p:nvSpPr>
          <p:cNvPr id="33799" name="Rectangle 7"/>
          <p:cNvSpPr>
            <a:spLocks noGrp="1" noChangeArrowheads="1"/>
          </p:cNvSpPr>
          <p:nvPr>
            <p:ph type="sldNum" sz="quarter" idx="5"/>
          </p:nvPr>
        </p:nvSpPr>
        <p:spPr bwMode="auto">
          <a:xfrm>
            <a:off x="4023092"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defRPr sz="1200">
                <a:latin typeface="Calibri" panose="020F0502020204030204" pitchFamily="34" charset="0"/>
                <a:cs typeface="Calibri" panose="020F0502020204030204" pitchFamily="34" charset="0"/>
              </a:defRPr>
            </a:lvl1pPr>
          </a:lstStyle>
          <a:p>
            <a:fld id="{2013258C-65B7-41DE-A61E-076302EE3C4E}" type="slidenum">
              <a:rPr lang="en-US" smtClean="0"/>
              <a:pPr/>
              <a:t>‹#›</a:t>
            </a:fld>
            <a:endParaRPr lang="en-US" dirty="0"/>
          </a:p>
        </p:txBody>
      </p:sp>
    </p:spTree>
    <p:extLst>
      <p:ext uri="{BB962C8B-B14F-4D97-AF65-F5344CB8AC3E}">
        <p14:creationId xmlns:p14="http://schemas.microsoft.com/office/powerpoint/2010/main" val="12055587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224338"/>
            <a:ext cx="5681980" cy="5162508"/>
          </a:xfrm>
        </p:spPr>
        <p:txBody>
          <a:bodyPr/>
          <a:lstStyle/>
          <a:p>
            <a:pPr eaLnBrk="1" hangingPunct="1">
              <a:spcBef>
                <a:spcPts val="0"/>
              </a:spcBef>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a:t>
            </a:fld>
            <a:endParaRPr lang="en-US" dirty="0"/>
          </a:p>
        </p:txBody>
      </p:sp>
    </p:spTree>
    <p:extLst>
      <p:ext uri="{BB962C8B-B14F-4D97-AF65-F5344CB8AC3E}">
        <p14:creationId xmlns:p14="http://schemas.microsoft.com/office/powerpoint/2010/main" val="308916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b="0"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10</a:t>
            </a:fld>
            <a:endParaRPr lang="en-US" dirty="0"/>
          </a:p>
        </p:txBody>
      </p:sp>
    </p:spTree>
    <p:extLst>
      <p:ext uri="{BB962C8B-B14F-4D97-AF65-F5344CB8AC3E}">
        <p14:creationId xmlns:p14="http://schemas.microsoft.com/office/powerpoint/2010/main" val="238660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2289">
              <a:buFont typeface="Arial" panose="020B0604020202020204" pitchFamily="34" charset="0"/>
              <a:buNone/>
            </a:pPr>
            <a:endParaRPr lang="en-US"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3258C-65B7-41DE-A61E-076302EE3C4E}" type="slidenum">
              <a:rPr lang="en-US" smtClean="0"/>
              <a:pPr/>
              <a:t>11</a:t>
            </a:fld>
            <a:endParaRPr lang="en-US" dirty="0"/>
          </a:p>
        </p:txBody>
      </p:sp>
    </p:spTree>
    <p:extLst>
      <p:ext uri="{BB962C8B-B14F-4D97-AF65-F5344CB8AC3E}">
        <p14:creationId xmlns:p14="http://schemas.microsoft.com/office/powerpoint/2010/main" val="391729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mn-lt"/>
            </a:endParaRPr>
          </a:p>
        </p:txBody>
      </p:sp>
      <p:sp>
        <p:nvSpPr>
          <p:cNvPr id="4" name="Slide Number Placeholder 3"/>
          <p:cNvSpPr>
            <a:spLocks noGrp="1"/>
          </p:cNvSpPr>
          <p:nvPr>
            <p:ph type="sldNum" sz="quarter" idx="10"/>
          </p:nvPr>
        </p:nvSpPr>
        <p:spPr/>
        <p:txBody>
          <a:bodyPr/>
          <a:lstStyle/>
          <a:p>
            <a:fld id="{2013258C-65B7-41DE-A61E-076302EE3C4E}" type="slidenum">
              <a:rPr lang="en-US" smtClean="0"/>
              <a:pPr/>
              <a:t>12</a:t>
            </a:fld>
            <a:endParaRPr lang="en-US" dirty="0"/>
          </a:p>
        </p:txBody>
      </p:sp>
    </p:spTree>
    <p:extLst>
      <p:ext uri="{BB962C8B-B14F-4D97-AF65-F5344CB8AC3E}">
        <p14:creationId xmlns:p14="http://schemas.microsoft.com/office/powerpoint/2010/main" val="1002427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13</a:t>
            </a:fld>
            <a:endParaRPr lang="en-US" dirty="0"/>
          </a:p>
        </p:txBody>
      </p:sp>
    </p:spTree>
    <p:extLst>
      <p:ext uri="{BB962C8B-B14F-4D97-AF65-F5344CB8AC3E}">
        <p14:creationId xmlns:p14="http://schemas.microsoft.com/office/powerpoint/2010/main" val="1209263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5"/>
            <a:ext cx="5681980" cy="4730511"/>
          </a:xfrm>
        </p:spPr>
        <p:txBody>
          <a:bodyPr/>
          <a:lstStyle/>
          <a:p>
            <a:pPr eaLnBrk="1" hangingPunct="1"/>
            <a:endParaRPr lang="en-US" sz="1100" b="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3258C-65B7-41DE-A61E-076302EE3C4E}" type="slidenum">
              <a:rPr lang="en-US" smtClean="0"/>
              <a:pPr/>
              <a:t>14</a:t>
            </a:fld>
            <a:endParaRPr lang="en-US" dirty="0"/>
          </a:p>
        </p:txBody>
      </p:sp>
    </p:spTree>
    <p:extLst>
      <p:ext uri="{BB962C8B-B14F-4D97-AF65-F5344CB8AC3E}">
        <p14:creationId xmlns:p14="http://schemas.microsoft.com/office/powerpoint/2010/main" val="741715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6"/>
            <a:ext cx="5681980" cy="4806712"/>
          </a:xfrm>
        </p:spPr>
        <p:txBody>
          <a:bodyPr/>
          <a:lstStyle/>
          <a:p>
            <a:pPr defTabSz="942289">
              <a:defRPr/>
            </a:pPr>
            <a:endParaRPr lang="en-US" sz="1100" b="0" i="0" dirty="0">
              <a:solidFill>
                <a:srgbClr val="222C33"/>
              </a:solidFill>
              <a:effectLst/>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15</a:t>
            </a:fld>
            <a:endParaRPr lang="en-US" dirty="0"/>
          </a:p>
        </p:txBody>
      </p:sp>
    </p:spTree>
    <p:extLst>
      <p:ext uri="{BB962C8B-B14F-4D97-AF65-F5344CB8AC3E}">
        <p14:creationId xmlns:p14="http://schemas.microsoft.com/office/powerpoint/2010/main" val="879041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b="0" i="0"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16</a:t>
            </a:fld>
            <a:endParaRPr lang="en-US" dirty="0"/>
          </a:p>
        </p:txBody>
      </p:sp>
    </p:spTree>
    <p:extLst>
      <p:ext uri="{BB962C8B-B14F-4D97-AF65-F5344CB8AC3E}">
        <p14:creationId xmlns:p14="http://schemas.microsoft.com/office/powerpoint/2010/main" val="1499035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b="0"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17</a:t>
            </a:fld>
            <a:endParaRPr lang="en-US" dirty="0"/>
          </a:p>
        </p:txBody>
      </p:sp>
    </p:spTree>
    <p:extLst>
      <p:ext uri="{BB962C8B-B14F-4D97-AF65-F5344CB8AC3E}">
        <p14:creationId xmlns:p14="http://schemas.microsoft.com/office/powerpoint/2010/main" val="1162128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5"/>
            <a:ext cx="5681980" cy="4806712"/>
          </a:xfrm>
        </p:spPr>
        <p:txBody>
          <a:bodyPr/>
          <a:lstStyle/>
          <a:p>
            <a:pPr defTabSz="942289">
              <a:defRPr/>
            </a:pP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18</a:t>
            </a:fld>
            <a:endParaRPr lang="en-US" dirty="0"/>
          </a:p>
        </p:txBody>
      </p:sp>
    </p:spTree>
    <p:extLst>
      <p:ext uri="{BB962C8B-B14F-4D97-AF65-F5344CB8AC3E}">
        <p14:creationId xmlns:p14="http://schemas.microsoft.com/office/powerpoint/2010/main" val="2500296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b="0" i="0" kern="1200" dirty="0">
              <a:solidFill>
                <a:schemeClr val="tx1"/>
              </a:solidFill>
              <a:effectLst/>
              <a:latin typeface="+mn-lt"/>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19</a:t>
            </a:fld>
            <a:endParaRPr lang="en-US" dirty="0"/>
          </a:p>
        </p:txBody>
      </p:sp>
    </p:spTree>
    <p:extLst>
      <p:ext uri="{BB962C8B-B14F-4D97-AF65-F5344CB8AC3E}">
        <p14:creationId xmlns:p14="http://schemas.microsoft.com/office/powerpoint/2010/main" val="85482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4"/>
            <a:ext cx="5681980" cy="4654313"/>
          </a:xfrm>
        </p:spPr>
        <p:txBody>
          <a:bodyPr/>
          <a:lstStyle/>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a:t>
            </a:fld>
            <a:endParaRPr lang="en-US" dirty="0"/>
          </a:p>
        </p:txBody>
      </p:sp>
    </p:spTree>
    <p:extLst>
      <p:ext uri="{BB962C8B-B14F-4D97-AF65-F5344CB8AC3E}">
        <p14:creationId xmlns:p14="http://schemas.microsoft.com/office/powerpoint/2010/main" val="2685171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b="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20</a:t>
            </a:fld>
            <a:endParaRPr lang="en-US" dirty="0"/>
          </a:p>
        </p:txBody>
      </p:sp>
    </p:spTree>
    <p:extLst>
      <p:ext uri="{BB962C8B-B14F-4D97-AF65-F5344CB8AC3E}">
        <p14:creationId xmlns:p14="http://schemas.microsoft.com/office/powerpoint/2010/main" val="2500296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21</a:t>
            </a:fld>
            <a:endParaRPr lang="en-US" dirty="0"/>
          </a:p>
        </p:txBody>
      </p:sp>
    </p:spTree>
    <p:extLst>
      <p:ext uri="{BB962C8B-B14F-4D97-AF65-F5344CB8AC3E}">
        <p14:creationId xmlns:p14="http://schemas.microsoft.com/office/powerpoint/2010/main" val="854826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i="0" dirty="0">
              <a:latin typeface="+mn-lt"/>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22</a:t>
            </a:fld>
            <a:endParaRPr lang="en-US" dirty="0"/>
          </a:p>
        </p:txBody>
      </p:sp>
    </p:spTree>
    <p:extLst>
      <p:ext uri="{BB962C8B-B14F-4D97-AF65-F5344CB8AC3E}">
        <p14:creationId xmlns:p14="http://schemas.microsoft.com/office/powerpoint/2010/main" val="1478812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dirty="0">
              <a:latin typeface="+mn-lt"/>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23</a:t>
            </a:fld>
            <a:endParaRPr lang="en-US" dirty="0"/>
          </a:p>
        </p:txBody>
      </p:sp>
    </p:spTree>
    <p:extLst>
      <p:ext uri="{BB962C8B-B14F-4D97-AF65-F5344CB8AC3E}">
        <p14:creationId xmlns:p14="http://schemas.microsoft.com/office/powerpoint/2010/main" val="2466920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i="0" dirty="0">
              <a:latin typeface="+mn-lt"/>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24</a:t>
            </a:fld>
            <a:endParaRPr lang="en-US" dirty="0"/>
          </a:p>
        </p:txBody>
      </p:sp>
    </p:spTree>
    <p:extLst>
      <p:ext uri="{BB962C8B-B14F-4D97-AF65-F5344CB8AC3E}">
        <p14:creationId xmlns:p14="http://schemas.microsoft.com/office/powerpoint/2010/main" val="2746033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25</a:t>
            </a:fld>
            <a:endParaRPr lang="en-US" dirty="0"/>
          </a:p>
        </p:txBody>
      </p:sp>
    </p:spTree>
    <p:extLst>
      <p:ext uri="{BB962C8B-B14F-4D97-AF65-F5344CB8AC3E}">
        <p14:creationId xmlns:p14="http://schemas.microsoft.com/office/powerpoint/2010/main" val="1863087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5"/>
            <a:ext cx="5681980" cy="4730511"/>
          </a:xfrm>
        </p:spPr>
        <p:txBody>
          <a:bodyPr/>
          <a:lstStyle/>
          <a:p>
            <a:pPr defTabSz="942289">
              <a:defRPr/>
            </a:pPr>
            <a:endParaRPr lang="en-US" sz="1100"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26</a:t>
            </a:fld>
            <a:endParaRPr lang="en-US" dirty="0"/>
          </a:p>
        </p:txBody>
      </p:sp>
    </p:spTree>
    <p:extLst>
      <p:ext uri="{BB962C8B-B14F-4D97-AF65-F5344CB8AC3E}">
        <p14:creationId xmlns:p14="http://schemas.microsoft.com/office/powerpoint/2010/main" val="298331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27</a:t>
            </a:fld>
            <a:endParaRPr lang="en-US" dirty="0"/>
          </a:p>
        </p:txBody>
      </p:sp>
    </p:spTree>
    <p:extLst>
      <p:ext uri="{BB962C8B-B14F-4D97-AF65-F5344CB8AC3E}">
        <p14:creationId xmlns:p14="http://schemas.microsoft.com/office/powerpoint/2010/main" val="3712447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28</a:t>
            </a:fld>
            <a:endParaRPr lang="en-US" dirty="0"/>
          </a:p>
        </p:txBody>
      </p:sp>
    </p:spTree>
    <p:extLst>
      <p:ext uri="{BB962C8B-B14F-4D97-AF65-F5344CB8AC3E}">
        <p14:creationId xmlns:p14="http://schemas.microsoft.com/office/powerpoint/2010/main" val="1168914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29</a:t>
            </a:fld>
            <a:endParaRPr lang="en-US" dirty="0"/>
          </a:p>
        </p:txBody>
      </p:sp>
    </p:spTree>
    <p:extLst>
      <p:ext uri="{BB962C8B-B14F-4D97-AF65-F5344CB8AC3E}">
        <p14:creationId xmlns:p14="http://schemas.microsoft.com/office/powerpoint/2010/main" val="3167352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n-lt"/>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6FBFDB-C426-4434-9683-C77164F178CC}" type="slidenum">
              <a:rPr lang="en-US" smtClean="0"/>
              <a:t>3</a:t>
            </a:fld>
            <a:endParaRPr lang="en-US" dirty="0"/>
          </a:p>
        </p:txBody>
      </p:sp>
    </p:spTree>
    <p:extLst>
      <p:ext uri="{BB962C8B-B14F-4D97-AF65-F5344CB8AC3E}">
        <p14:creationId xmlns:p14="http://schemas.microsoft.com/office/powerpoint/2010/main" val="2612727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6"/>
            <a:ext cx="5681980" cy="4224814"/>
          </a:xfrm>
          <a:prstGeom prst="rect">
            <a:avLst/>
          </a:prstGeo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dirty="0">
              <a:latin typeface="+mn-lt"/>
            </a:endParaRPr>
          </a:p>
        </p:txBody>
      </p:sp>
      <p:sp>
        <p:nvSpPr>
          <p:cNvPr id="4" name="Slide Number Placeholder 3"/>
          <p:cNvSpPr>
            <a:spLocks noGrp="1"/>
          </p:cNvSpPr>
          <p:nvPr>
            <p:ph type="sldNum" sz="quarter" idx="5"/>
          </p:nvPr>
        </p:nvSpPr>
        <p:spPr>
          <a:xfrm>
            <a:off x="4023093" y="8917422"/>
            <a:ext cx="3077739" cy="469424"/>
          </a:xfrm>
          <a:prstGeom prst="rect">
            <a:avLst/>
          </a:prstGeom>
        </p:spPr>
        <p:txBody>
          <a:bodyPr/>
          <a:lstStyle/>
          <a:p>
            <a:fld id="{2013258C-65B7-41DE-A61E-076302EE3C4E}" type="slidenum">
              <a:rPr lang="en-US" smtClean="0"/>
              <a:pPr/>
              <a:t>30</a:t>
            </a:fld>
            <a:endParaRPr lang="en-US" dirty="0"/>
          </a:p>
        </p:txBody>
      </p:sp>
    </p:spTree>
    <p:extLst>
      <p:ext uri="{BB962C8B-B14F-4D97-AF65-F5344CB8AC3E}">
        <p14:creationId xmlns:p14="http://schemas.microsoft.com/office/powerpoint/2010/main" val="2860304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45" lvl="0" indent="0">
              <a:buFont typeface="Arial" panose="020B0604020202020204" pitchFamily="34" charset="0"/>
              <a:buNone/>
            </a:pPr>
            <a:endParaRPr lang="en-US" sz="1100" dirty="0">
              <a:latin typeface="+mn-lt"/>
              <a:cs typeface="Calibri" panose="020F0502020204030204" pitchFamily="34" charset="0"/>
            </a:endParaRPr>
          </a:p>
        </p:txBody>
      </p:sp>
      <p:sp>
        <p:nvSpPr>
          <p:cNvPr id="4" name="Slide Number Placeholder 3"/>
          <p:cNvSpPr>
            <a:spLocks noGrp="1"/>
          </p:cNvSpPr>
          <p:nvPr>
            <p:ph type="sldNum" sz="quarter" idx="10"/>
          </p:nvPr>
        </p:nvSpPr>
        <p:spPr/>
        <p:txBody>
          <a:bodyPr/>
          <a:lstStyle/>
          <a:p>
            <a:fld id="{2013258C-65B7-41DE-A61E-076302EE3C4E}" type="slidenum">
              <a:rPr lang="en-US" smtClean="0"/>
              <a:pPr/>
              <a:t>31</a:t>
            </a:fld>
            <a:endParaRPr lang="en-US" dirty="0"/>
          </a:p>
        </p:txBody>
      </p:sp>
    </p:spTree>
    <p:extLst>
      <p:ext uri="{BB962C8B-B14F-4D97-AF65-F5344CB8AC3E}">
        <p14:creationId xmlns:p14="http://schemas.microsoft.com/office/powerpoint/2010/main" val="805861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45" lvl="0" indent="0">
              <a:buFont typeface="Arial" panose="020B0604020202020204" pitchFamily="34" charset="0"/>
              <a:buNone/>
            </a:pP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13258C-65B7-41DE-A61E-076302EE3C4E}" type="slidenum">
              <a:rPr lang="en-US" smtClean="0"/>
              <a:pPr/>
              <a:t>32</a:t>
            </a:fld>
            <a:endParaRPr lang="en-US" dirty="0"/>
          </a:p>
        </p:txBody>
      </p:sp>
    </p:spTree>
    <p:extLst>
      <p:ext uri="{BB962C8B-B14F-4D97-AF65-F5344CB8AC3E}">
        <p14:creationId xmlns:p14="http://schemas.microsoft.com/office/powerpoint/2010/main" val="2112643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4"/>
            <a:ext cx="5681980" cy="4654313"/>
          </a:xfrm>
        </p:spPr>
        <p:txBody>
          <a:bodyPr/>
          <a:lstStyle/>
          <a:p>
            <a:endParaRPr lang="en-US" sz="11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33</a:t>
            </a:fld>
            <a:endParaRPr lang="en-US" dirty="0"/>
          </a:p>
        </p:txBody>
      </p:sp>
    </p:spTree>
    <p:extLst>
      <p:ext uri="{BB962C8B-B14F-4D97-AF65-F5344CB8AC3E}">
        <p14:creationId xmlns:p14="http://schemas.microsoft.com/office/powerpoint/2010/main" val="2689825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4"/>
            <a:ext cx="5681980" cy="4654313"/>
          </a:xfrm>
        </p:spPr>
        <p:txBody>
          <a:bodyPr/>
          <a:lstStyle/>
          <a:p>
            <a:endParaRPr lang="en-US" sz="10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34</a:t>
            </a:fld>
            <a:endParaRPr lang="en-US" dirty="0"/>
          </a:p>
        </p:txBody>
      </p:sp>
    </p:spTree>
    <p:extLst>
      <p:ext uri="{BB962C8B-B14F-4D97-AF65-F5344CB8AC3E}">
        <p14:creationId xmlns:p14="http://schemas.microsoft.com/office/powerpoint/2010/main" val="3236936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4"/>
            <a:ext cx="5681980" cy="4457897"/>
          </a:xfrm>
        </p:spPr>
        <p:txBody>
          <a:bodyPr/>
          <a:lstStyle/>
          <a:p>
            <a:endParaRPr lang="en-US" sz="1100" b="0" dirty="0">
              <a:latin typeface="+mn-lt"/>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4</a:t>
            </a:fld>
            <a:endParaRPr lang="en-US" dirty="0"/>
          </a:p>
        </p:txBody>
      </p:sp>
    </p:spTree>
    <p:extLst>
      <p:ext uri="{BB962C8B-B14F-4D97-AF65-F5344CB8AC3E}">
        <p14:creationId xmlns:p14="http://schemas.microsoft.com/office/powerpoint/2010/main" val="296865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5"/>
            <a:ext cx="5681980" cy="4654311"/>
          </a:xfrm>
        </p:spPr>
        <p:txBody>
          <a:bodyPr/>
          <a:lstStyle/>
          <a:p>
            <a:pPr eaLnBrk="1" hangingPunct="1"/>
            <a:endParaRPr lang="en-US" sz="1100"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5</a:t>
            </a:fld>
            <a:endParaRPr lang="en-US" dirty="0"/>
          </a:p>
        </p:txBody>
      </p:sp>
    </p:spTree>
    <p:extLst>
      <p:ext uri="{BB962C8B-B14F-4D97-AF65-F5344CB8AC3E}">
        <p14:creationId xmlns:p14="http://schemas.microsoft.com/office/powerpoint/2010/main" val="135681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6</a:t>
            </a:fld>
            <a:endParaRPr lang="en-US" dirty="0"/>
          </a:p>
        </p:txBody>
      </p:sp>
    </p:spTree>
    <p:extLst>
      <p:ext uri="{BB962C8B-B14F-4D97-AF65-F5344CB8AC3E}">
        <p14:creationId xmlns:p14="http://schemas.microsoft.com/office/powerpoint/2010/main" val="2311871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000"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7</a:t>
            </a:fld>
            <a:endParaRPr lang="en-US" dirty="0"/>
          </a:p>
        </p:txBody>
      </p:sp>
    </p:spTree>
    <p:extLst>
      <p:ext uri="{BB962C8B-B14F-4D97-AF65-F5344CB8AC3E}">
        <p14:creationId xmlns:p14="http://schemas.microsoft.com/office/powerpoint/2010/main" val="1732482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000"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8</a:t>
            </a:fld>
            <a:endParaRPr lang="en-US" dirty="0"/>
          </a:p>
        </p:txBody>
      </p:sp>
    </p:spTree>
    <p:extLst>
      <p:ext uri="{BB962C8B-B14F-4D97-AF65-F5344CB8AC3E}">
        <p14:creationId xmlns:p14="http://schemas.microsoft.com/office/powerpoint/2010/main" val="169277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b="0"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9</a:t>
            </a:fld>
            <a:endParaRPr lang="en-US" dirty="0"/>
          </a:p>
        </p:txBody>
      </p:sp>
    </p:spTree>
    <p:extLst>
      <p:ext uri="{BB962C8B-B14F-4D97-AF65-F5344CB8AC3E}">
        <p14:creationId xmlns:p14="http://schemas.microsoft.com/office/powerpoint/2010/main" val="4028966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626" name="Rectangle 2"/>
          <p:cNvSpPr>
            <a:spLocks noGrp="1" noChangeArrowheads="1"/>
          </p:cNvSpPr>
          <p:nvPr>
            <p:ph type="ctrTitle" sz="quarter"/>
          </p:nvPr>
        </p:nvSpPr>
        <p:spPr>
          <a:xfrm>
            <a:off x="685800" y="1692275"/>
            <a:ext cx="7772400" cy="1736725"/>
          </a:xfrm>
        </p:spPr>
        <p:txBody>
          <a:bodyPr anchor="b"/>
          <a:lstStyle>
            <a:lvl1pPr>
              <a:defRPr sz="4400"/>
            </a:lvl1pPr>
          </a:lstStyle>
          <a:p>
            <a:r>
              <a:rPr lang="en-US"/>
              <a:t>Click to edit Master title style</a:t>
            </a:r>
          </a:p>
        </p:txBody>
      </p:sp>
      <p:sp>
        <p:nvSpPr>
          <p:cNvPr id="2662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628" name="Rectangle 4"/>
          <p:cNvSpPr>
            <a:spLocks noGrp="1" noChangeArrowheads="1"/>
          </p:cNvSpPr>
          <p:nvPr>
            <p:ph type="dt" sz="quarter" idx="2"/>
          </p:nvPr>
        </p:nvSpPr>
        <p:spPr>
          <a:xfrm>
            <a:off x="457200" y="6248400"/>
            <a:ext cx="2133600" cy="457200"/>
          </a:xfrm>
        </p:spPr>
        <p:txBody>
          <a:bodyPr/>
          <a:lstStyle>
            <a:lvl1pPr>
              <a:defRPr/>
            </a:lvl1pPr>
          </a:lstStyle>
          <a:p>
            <a:endParaRPr lang="en-US" dirty="0"/>
          </a:p>
        </p:txBody>
      </p:sp>
      <p:sp>
        <p:nvSpPr>
          <p:cNvPr id="26629" name="Rectangle 5"/>
          <p:cNvSpPr>
            <a:spLocks noGrp="1" noChangeArrowheads="1"/>
          </p:cNvSpPr>
          <p:nvPr>
            <p:ph type="ftr" sz="quarter" idx="3"/>
          </p:nvPr>
        </p:nvSpPr>
        <p:spPr>
          <a:xfrm>
            <a:off x="3124200" y="6248400"/>
            <a:ext cx="2895600" cy="457200"/>
          </a:xfrm>
        </p:spPr>
        <p:txBody>
          <a:bodyPr/>
          <a:lstStyle>
            <a:lvl1pPr>
              <a:defRPr/>
            </a:lvl1pPr>
          </a:lstStyle>
          <a:p>
            <a:endParaRPr lang="en-US" dirty="0"/>
          </a:p>
        </p:txBody>
      </p:sp>
      <p:sp>
        <p:nvSpPr>
          <p:cNvPr id="26630" name="Rectangle 6"/>
          <p:cNvSpPr>
            <a:spLocks noGrp="1" noChangeArrowheads="1"/>
          </p:cNvSpPr>
          <p:nvPr>
            <p:ph type="sldNum" sz="quarter" idx="4"/>
          </p:nvPr>
        </p:nvSpPr>
        <p:spPr>
          <a:xfrm>
            <a:off x="6553200" y="6248400"/>
            <a:ext cx="2133600" cy="457200"/>
          </a:xfrm>
        </p:spPr>
        <p:txBody>
          <a:bodyPr/>
          <a:lstStyle>
            <a:lvl1pPr>
              <a:defRPr>
                <a:solidFill>
                  <a:schemeClr val="tx1"/>
                </a:solidFill>
              </a:defRPr>
            </a:lvl1pPr>
          </a:lstStyle>
          <a:p>
            <a:fld id="{3F14A40D-2925-4B40-81E3-D6E43FDD7872}" type="slidenum">
              <a:rPr lang="en-US"/>
              <a:pPr/>
              <a:t>‹#›</a:t>
            </a:fld>
            <a:endParaRPr lang="en-US" dirty="0"/>
          </a:p>
        </p:txBody>
      </p:sp>
      <p:pic>
        <p:nvPicPr>
          <p:cNvPr id="26631" name="Picture 7"/>
          <p:cNvPicPr>
            <a:picLocks noChangeAspect="1" noChangeArrowheads="1"/>
          </p:cNvPicPr>
          <p:nvPr/>
        </p:nvPicPr>
        <p:blipFill>
          <a:blip r:embed="rId2" cstate="print"/>
          <a:srcRect/>
          <a:stretch>
            <a:fillRect/>
          </a:stretch>
        </p:blipFill>
        <p:spPr bwMode="auto">
          <a:xfrm>
            <a:off x="6629400" y="5410200"/>
            <a:ext cx="1939925" cy="1096963"/>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A20645E-B838-43D8-A841-C8CBF76A1FAE}"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C6D0755-7CEE-4B20-812A-87CB9DF08CC4}"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87E028-7047-4966-9DCE-896815D069D7}" type="datetimeFigureOut">
              <a:rPr lang="en-US" smtClean="0"/>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3825377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E028-7047-4966-9DCE-896815D069D7}" type="datetimeFigureOut">
              <a:rPr lang="en-US" smtClean="0"/>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1574341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87E028-7047-4966-9DCE-896815D069D7}" type="datetimeFigureOut">
              <a:rPr lang="en-US" smtClean="0"/>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3206146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87E028-7047-4966-9DCE-896815D069D7}" type="datetimeFigureOut">
              <a:rPr lang="en-US" smtClean="0"/>
              <a:t>7/24/2025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2880402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87E028-7047-4966-9DCE-896815D069D7}" type="datetimeFigureOut">
              <a:rPr lang="en-US" smtClean="0"/>
              <a:t>7/24/2025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767678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87E028-7047-4966-9DCE-896815D069D7}" type="datetimeFigureOut">
              <a:rPr lang="en-US" smtClean="0"/>
              <a:t>7/24/2025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1312419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7E028-7047-4966-9DCE-896815D069D7}" type="datetimeFigureOut">
              <a:rPr lang="en-US" smtClean="0"/>
              <a:t>7/24/2025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710874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7E028-7047-4966-9DCE-896815D069D7}" type="datetimeFigureOut">
              <a:rPr lang="en-US" smtClean="0"/>
              <a:t>7/24/2025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370641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95446D1-883B-4BD7-87B5-ADA8B2ACC1EE}"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7E028-7047-4966-9DCE-896815D069D7}" type="datetimeFigureOut">
              <a:rPr lang="en-US" smtClean="0"/>
              <a:t>7/24/2025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2215349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E028-7047-4966-9DCE-896815D069D7}" type="datetimeFigureOut">
              <a:rPr lang="en-US" smtClean="0"/>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707973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E028-7047-4966-9DCE-896815D069D7}" type="datetimeFigureOut">
              <a:rPr lang="en-US" smtClean="0"/>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51193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EAEC07B-8437-48C3-9128-C1E3EF18ADBF}"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F1B11D4-760D-47D5-B167-E14F3E5EDCEE}"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B5904E2-9810-4021-A829-BB5D49872E38}"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784E6E2A-3275-4F58-903E-DF72E3C7191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C1F95AA-AC99-474D-9C49-B9CBC4AC38A3}"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D19482D-0F64-4AA8-85DE-CD892C9C5D80}"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A14D89B-EA82-462F-8538-B624A5754DF1}"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7813"/>
            <a:ext cx="8229600" cy="865187"/>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C0C0C0"/>
                  </a:outerShdw>
                </a:effectLst>
              </a:defRPr>
            </a:lvl1pPr>
          </a:lstStyle>
          <a:p>
            <a:endParaRPr lang="en-US" dirty="0"/>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C0C0C0"/>
                  </a:outerShdw>
                </a:effectLst>
              </a:defRPr>
            </a:lvl1pPr>
          </a:lstStyle>
          <a:p>
            <a:endParaRPr lang="en-US" dirty="0"/>
          </a:p>
        </p:txBody>
      </p:sp>
      <p:sp>
        <p:nvSpPr>
          <p:cNvPr id="25606" name="Rectangle 6"/>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effectLst>
                  <a:outerShdw blurRad="38100" dist="38100" dir="2700000" algn="tl">
                    <a:srgbClr val="C0C0C0"/>
                  </a:outerShdw>
                </a:effectLst>
              </a:defRPr>
            </a:lvl1pPr>
          </a:lstStyle>
          <a:p>
            <a:fld id="{36116B7D-A480-4E22-945D-B9FD0746EBE8}" type="slidenum">
              <a:rPr lang="en-US"/>
              <a:pPr/>
              <a:t>‹#›</a:t>
            </a:fld>
            <a:endParaRPr lang="en-US" dirty="0"/>
          </a:p>
        </p:txBody>
      </p:sp>
      <p:pic>
        <p:nvPicPr>
          <p:cNvPr id="25607" name="Picture 7"/>
          <p:cNvPicPr>
            <a:picLocks noChangeAspect="1" noChangeArrowheads="1"/>
          </p:cNvPicPr>
          <p:nvPr/>
        </p:nvPicPr>
        <p:blipFill>
          <a:blip r:embed="rId13" cstate="print"/>
          <a:srcRect/>
          <a:stretch>
            <a:fillRect/>
          </a:stretch>
        </p:blipFill>
        <p:spPr bwMode="auto">
          <a:xfrm>
            <a:off x="6629400" y="5410200"/>
            <a:ext cx="1939925" cy="1096963"/>
          </a:xfrm>
          <a:prstGeom prst="rect">
            <a:avLst/>
          </a:prstGeom>
          <a:noFill/>
          <a:ln w="9525">
            <a:noFill/>
            <a:miter lim="800000"/>
            <a:headEnd/>
            <a:tailEnd/>
          </a:ln>
          <a:effectLst/>
        </p:spPr>
      </p:pic>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fontAlgn="base">
        <a:spcBef>
          <a:spcPct val="0"/>
        </a:spcBef>
        <a:spcAft>
          <a:spcPct val="0"/>
        </a:spcAft>
        <a:defRPr sz="3600">
          <a:solidFill>
            <a:schemeClr val="bg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2pPr>
      <a:lvl3pPr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3pPr>
      <a:lvl4pPr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4pPr>
      <a:lvl5pPr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rgbClr val="FF0000"/>
        </a:buClr>
        <a:buSzPct val="80000"/>
        <a:buFont typeface="Wingdings" pitchFamily="2" charset="2"/>
        <a:buChar char="Ø"/>
        <a:defRPr sz="3200">
          <a:solidFill>
            <a:srgbClr val="000000"/>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rgbClr val="000000"/>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bg1"/>
        </a:buClr>
        <a:buChar char="•"/>
        <a:defRPr sz="2400">
          <a:solidFill>
            <a:srgbClr val="000000"/>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rgbClr val="000000"/>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7E028-7047-4966-9DCE-896815D069D7}" type="datetimeFigureOut">
              <a:rPr lang="en-US" smtClean="0"/>
              <a:t>7/24/2025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17CB6-9093-4ED0-8BA3-F64051344DE8}" type="slidenum">
              <a:rPr lang="en-US" smtClean="0"/>
              <a:t>‹#›</a:t>
            </a:fld>
            <a:endParaRPr lang="en-US" dirty="0"/>
          </a:p>
        </p:txBody>
      </p:sp>
    </p:spTree>
    <p:extLst>
      <p:ext uri="{BB962C8B-B14F-4D97-AF65-F5344CB8AC3E}">
        <p14:creationId xmlns:p14="http://schemas.microsoft.com/office/powerpoint/2010/main" val="57192768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mailto:Patricia.dahlman@state.mn.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Julie.Remington@state.mn.u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working on a computer">
            <a:extLst>
              <a:ext uri="{FF2B5EF4-FFF2-40B4-BE49-F238E27FC236}">
                <a16:creationId xmlns:a16="http://schemas.microsoft.com/office/drawing/2014/main" id="{ECB6E1B4-8178-4465-987D-0137A21C62E2}"/>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1074"/>
          <a:stretch/>
        </p:blipFill>
        <p:spPr>
          <a:xfrm>
            <a:off x="0" y="0"/>
            <a:ext cx="9144000" cy="6855162"/>
          </a:xfrm>
        </p:spPr>
      </p:pic>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6" name="Picture 15" descr="Shape, rectangle&#10;&#10;Computer">
            <a:extLst>
              <a:ext uri="{FF2B5EF4-FFF2-40B4-BE49-F238E27FC236}">
                <a16:creationId xmlns:a16="http://schemas.microsoft.com/office/drawing/2014/main" id="{B5721588-2514-4A29-BB35-714A19DD43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81600"/>
            <a:ext cx="9144000" cy="1654512"/>
          </a:xfrm>
          <a:prstGeom prst="rect">
            <a:avLst/>
          </a:prstGeom>
        </p:spPr>
      </p:pic>
      <p:sp>
        <p:nvSpPr>
          <p:cNvPr id="18" name="Text Box 13">
            <a:extLst>
              <a:ext uri="{FF2B5EF4-FFF2-40B4-BE49-F238E27FC236}">
                <a16:creationId xmlns:a16="http://schemas.microsoft.com/office/drawing/2014/main" id="{CC891E9A-8764-4CFE-A73E-A387E23ABE19}"/>
              </a:ext>
            </a:extLst>
          </p:cNvPr>
          <p:cNvSpPr txBox="1">
            <a:spLocks noGrp="1" noChangeArrowheads="1"/>
          </p:cNvSpPr>
          <p:nvPr>
            <p:ph type="title" idx="4294967295"/>
          </p:nvPr>
        </p:nvSpPr>
        <p:spPr bwMode="auto">
          <a:xfrm>
            <a:off x="2819400" y="5486400"/>
            <a:ext cx="6172200" cy="40011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New Users of </a:t>
            </a:r>
            <a:r>
              <a:rPr kumimoji="0" lang="en-US" sz="2000" b="0"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CareerOneStop</a:t>
            </a:r>
            <a:endParaRPr kumimoji="0" lang="en-US"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89446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Interest Assessment</a:t>
            </a:r>
          </a:p>
        </p:txBody>
      </p:sp>
      <p:pic>
        <p:nvPicPr>
          <p:cNvPr id="3" name="Picture 2" descr="interest assessment screenshot">
            <a:extLst>
              <a:ext uri="{FF2B5EF4-FFF2-40B4-BE49-F238E27FC236}">
                <a16:creationId xmlns:a16="http://schemas.microsoft.com/office/drawing/2014/main" id="{C977434F-A89A-412F-8CB9-EB6DF4572B60}"/>
              </a:ext>
            </a:extLst>
          </p:cNvPr>
          <p:cNvPicPr>
            <a:picLocks noChangeAspect="1"/>
          </p:cNvPicPr>
          <p:nvPr/>
        </p:nvPicPr>
        <p:blipFill>
          <a:blip r:embed="rId3"/>
          <a:stretch>
            <a:fillRect/>
          </a:stretch>
        </p:blipFill>
        <p:spPr>
          <a:xfrm>
            <a:off x="539543" y="1371600"/>
            <a:ext cx="8064914" cy="49469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1469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6995EE-4B46-4599-A984-4993AAC35B1C}"/>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BB07FB-8AE2-4276-9E78-3011C4864864}"/>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Interest Assessment Results</a:t>
            </a:r>
          </a:p>
        </p:txBody>
      </p:sp>
      <p:pic>
        <p:nvPicPr>
          <p:cNvPr id="3" name="Picture 2" descr="interest assessment results screenshot">
            <a:extLst>
              <a:ext uri="{FF2B5EF4-FFF2-40B4-BE49-F238E27FC236}">
                <a16:creationId xmlns:a16="http://schemas.microsoft.com/office/drawing/2014/main" id="{DEC5AB20-87E6-448F-8D69-9DFE9BF85F48}"/>
              </a:ext>
            </a:extLst>
          </p:cNvPr>
          <p:cNvPicPr>
            <a:picLocks noChangeAspect="1"/>
          </p:cNvPicPr>
          <p:nvPr/>
        </p:nvPicPr>
        <p:blipFill>
          <a:blip r:embed="rId3"/>
          <a:stretch>
            <a:fillRect/>
          </a:stretch>
        </p:blipFill>
        <p:spPr>
          <a:xfrm>
            <a:off x="771329" y="1219200"/>
            <a:ext cx="7601341" cy="50866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632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34D1F-E5E7-4F3D-957D-11E33104F8E7}"/>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Occupation Profile </a:t>
            </a:r>
          </a:p>
        </p:txBody>
      </p:sp>
      <p:sp>
        <p:nvSpPr>
          <p:cNvPr id="5" name="Rectangle 4">
            <a:extLst>
              <a:ext uri="{FF2B5EF4-FFF2-40B4-BE49-F238E27FC236}">
                <a16:creationId xmlns:a16="http://schemas.microsoft.com/office/drawing/2014/main" id="{A2DF7467-E4E0-4714-A854-8B006D655ECC}"/>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descr="occupation profile for welders screenshot">
            <a:extLst>
              <a:ext uri="{FF2B5EF4-FFF2-40B4-BE49-F238E27FC236}">
                <a16:creationId xmlns:a16="http://schemas.microsoft.com/office/drawing/2014/main" id="{FFA7B729-D025-4BC8-B42D-F15075A2A90C}"/>
              </a:ext>
            </a:extLst>
          </p:cNvPr>
          <p:cNvPicPr>
            <a:picLocks noGrp="1" noChangeAspect="1"/>
          </p:cNvPicPr>
          <p:nvPr>
            <p:ph idx="1"/>
          </p:nvPr>
        </p:nvPicPr>
        <p:blipFill rotWithShape="1">
          <a:blip r:embed="rId3"/>
          <a:srcRect l="13889" t="18291" r="14816" b="5991"/>
          <a:stretch/>
        </p:blipFill>
        <p:spPr>
          <a:xfrm>
            <a:off x="595204" y="1295400"/>
            <a:ext cx="7953592" cy="4751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9320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Find Training</a:t>
            </a:r>
          </a:p>
        </p:txBody>
      </p:sp>
      <p:pic>
        <p:nvPicPr>
          <p:cNvPr id="3" name="Picture 2" descr="find training screenshot">
            <a:extLst>
              <a:ext uri="{FF2B5EF4-FFF2-40B4-BE49-F238E27FC236}">
                <a16:creationId xmlns:a16="http://schemas.microsoft.com/office/drawing/2014/main" id="{3BDD852D-FF0C-42F7-BA7D-E7CBFECB75CF}"/>
              </a:ext>
            </a:extLst>
          </p:cNvPr>
          <p:cNvPicPr>
            <a:picLocks noChangeAspect="1"/>
          </p:cNvPicPr>
          <p:nvPr/>
        </p:nvPicPr>
        <p:blipFill>
          <a:blip r:embed="rId3"/>
          <a:stretch>
            <a:fillRect/>
          </a:stretch>
        </p:blipFill>
        <p:spPr>
          <a:xfrm>
            <a:off x="677893" y="1219200"/>
            <a:ext cx="7788213" cy="51358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213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6995EE-4B46-4599-A984-4993AAC35B1C}"/>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BB07FB-8AE2-4276-9E78-3011C4864864}"/>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Local Training Finder</a:t>
            </a:r>
          </a:p>
        </p:txBody>
      </p:sp>
      <p:pic>
        <p:nvPicPr>
          <p:cNvPr id="3" name="Picture 2" descr="local training finder screenshot">
            <a:extLst>
              <a:ext uri="{FF2B5EF4-FFF2-40B4-BE49-F238E27FC236}">
                <a16:creationId xmlns:a16="http://schemas.microsoft.com/office/drawing/2014/main" id="{B6588663-5B15-4ED9-8814-69E72726229E}"/>
              </a:ext>
            </a:extLst>
          </p:cNvPr>
          <p:cNvPicPr>
            <a:picLocks noChangeAspect="1"/>
          </p:cNvPicPr>
          <p:nvPr/>
        </p:nvPicPr>
        <p:blipFill>
          <a:blip r:embed="rId3"/>
          <a:stretch>
            <a:fillRect/>
          </a:stretch>
        </p:blipFill>
        <p:spPr>
          <a:xfrm>
            <a:off x="590134" y="1295400"/>
            <a:ext cx="8096666" cy="50167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92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Certification Finder</a:t>
            </a:r>
          </a:p>
        </p:txBody>
      </p:sp>
      <p:pic>
        <p:nvPicPr>
          <p:cNvPr id="3" name="Picture 2" descr="certification finder screenshot">
            <a:extLst>
              <a:ext uri="{FF2B5EF4-FFF2-40B4-BE49-F238E27FC236}">
                <a16:creationId xmlns:a16="http://schemas.microsoft.com/office/drawing/2014/main" id="{1DDBEC2E-0057-43F3-970A-428C56A148F0}"/>
              </a:ext>
            </a:extLst>
          </p:cNvPr>
          <p:cNvPicPr>
            <a:picLocks noChangeAspect="1"/>
          </p:cNvPicPr>
          <p:nvPr/>
        </p:nvPicPr>
        <p:blipFill>
          <a:blip r:embed="rId3"/>
          <a:stretch>
            <a:fillRect/>
          </a:stretch>
        </p:blipFill>
        <p:spPr>
          <a:xfrm>
            <a:off x="942788" y="1295400"/>
            <a:ext cx="7258423" cy="48961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7511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Certification Finder Detail Page</a:t>
            </a:r>
          </a:p>
        </p:txBody>
      </p:sp>
      <p:pic>
        <p:nvPicPr>
          <p:cNvPr id="3" name="Picture 2" descr="certification finder detail page screenshot">
            <a:extLst>
              <a:ext uri="{FF2B5EF4-FFF2-40B4-BE49-F238E27FC236}">
                <a16:creationId xmlns:a16="http://schemas.microsoft.com/office/drawing/2014/main" id="{694F599B-1FA1-44D2-A922-ECE393727268}"/>
              </a:ext>
            </a:extLst>
          </p:cNvPr>
          <p:cNvPicPr>
            <a:picLocks noChangeAspect="1"/>
          </p:cNvPicPr>
          <p:nvPr/>
        </p:nvPicPr>
        <p:blipFill>
          <a:blip r:embed="rId3"/>
          <a:stretch>
            <a:fillRect/>
          </a:stretch>
        </p:blipFill>
        <p:spPr>
          <a:xfrm>
            <a:off x="1948951" y="1188760"/>
            <a:ext cx="5537485" cy="53914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3733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Job Search</a:t>
            </a:r>
          </a:p>
        </p:txBody>
      </p:sp>
      <p:pic>
        <p:nvPicPr>
          <p:cNvPr id="3" name="Picture 2" descr="job search screenshot">
            <a:extLst>
              <a:ext uri="{FF2B5EF4-FFF2-40B4-BE49-F238E27FC236}">
                <a16:creationId xmlns:a16="http://schemas.microsoft.com/office/drawing/2014/main" id="{FC5D4E47-35DA-4A9C-977E-F0F3A3F92429}"/>
              </a:ext>
            </a:extLst>
          </p:cNvPr>
          <p:cNvPicPr>
            <a:picLocks noChangeAspect="1"/>
          </p:cNvPicPr>
          <p:nvPr/>
        </p:nvPicPr>
        <p:blipFill>
          <a:blip r:embed="rId3"/>
          <a:stretch>
            <a:fillRect/>
          </a:stretch>
        </p:blipFill>
        <p:spPr>
          <a:xfrm>
            <a:off x="1371600" y="1143000"/>
            <a:ext cx="6629400" cy="5286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9740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Job Finder</a:t>
            </a:r>
          </a:p>
        </p:txBody>
      </p:sp>
      <p:pic>
        <p:nvPicPr>
          <p:cNvPr id="3" name="Picture 2" descr="job finder results screenshot">
            <a:extLst>
              <a:ext uri="{FF2B5EF4-FFF2-40B4-BE49-F238E27FC236}">
                <a16:creationId xmlns:a16="http://schemas.microsoft.com/office/drawing/2014/main" id="{42E1229F-BCB8-46A6-9A6A-3BA5B627F2CA}"/>
              </a:ext>
            </a:extLst>
          </p:cNvPr>
          <p:cNvPicPr>
            <a:picLocks noChangeAspect="1"/>
          </p:cNvPicPr>
          <p:nvPr/>
        </p:nvPicPr>
        <p:blipFill>
          <a:blip r:embed="rId3"/>
          <a:stretch>
            <a:fillRect/>
          </a:stretch>
        </p:blipFill>
        <p:spPr>
          <a:xfrm>
            <a:off x="634586" y="1371600"/>
            <a:ext cx="8052214" cy="49977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7296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Job Finder Detail Page</a:t>
            </a:r>
          </a:p>
        </p:txBody>
      </p:sp>
      <p:pic>
        <p:nvPicPr>
          <p:cNvPr id="3" name="Picture 2" descr="job finder details screenshot">
            <a:extLst>
              <a:ext uri="{FF2B5EF4-FFF2-40B4-BE49-F238E27FC236}">
                <a16:creationId xmlns:a16="http://schemas.microsoft.com/office/drawing/2014/main" id="{522AA72D-2159-4B72-BE95-F902AE372066}"/>
              </a:ext>
            </a:extLst>
          </p:cNvPr>
          <p:cNvPicPr>
            <a:picLocks noChangeAspect="1"/>
          </p:cNvPicPr>
          <p:nvPr/>
        </p:nvPicPr>
        <p:blipFill>
          <a:blip r:embed="rId3"/>
          <a:stretch>
            <a:fillRect/>
          </a:stretch>
        </p:blipFill>
        <p:spPr>
          <a:xfrm>
            <a:off x="793556" y="1143000"/>
            <a:ext cx="7556888" cy="50231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657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74BD66-394C-4CF3-9DF8-49886DF49809}"/>
              </a:ext>
            </a:extLst>
          </p:cNvPr>
          <p:cNvSpPr>
            <a:spLocks noGrp="1"/>
          </p:cNvSpPr>
          <p:nvPr>
            <p:ph type="title" idx="4294967295"/>
          </p:nvPr>
        </p:nvSpPr>
        <p:spPr bwMode="auto">
          <a:xfrm>
            <a:off x="3048000" y="914400"/>
            <a:ext cx="5638800" cy="4495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
                <a:srgbClr val="FF0000"/>
              </a:buClr>
              <a:buSzPct val="80000"/>
              <a:buFont typeface="Wingdings" pitchFamily="2" charset="2"/>
              <a:buNone/>
              <a:tabLst/>
              <a:defRPr/>
            </a:pPr>
            <a:r>
              <a:rPr kumimoji="0" lang="en-US" sz="4800" b="0" i="0" u="none" strike="noStrike" kern="0" cap="none" spc="0" normalizeH="0" baseline="0" noProof="0" dirty="0">
                <a:ln>
                  <a:noFill/>
                </a:ln>
                <a:solidFill>
                  <a:schemeClr val="bg2"/>
                </a:solidFill>
                <a:effectLst/>
                <a:uLnTx/>
                <a:uFillTx/>
                <a:latin typeface="Avenir Next LT Pro Demi" panose="020B0604020202020204" pitchFamily="34" charset="0"/>
                <a:ea typeface="Calibri" panose="020F0502020204030204" pitchFamily="34" charset="0"/>
                <a:cs typeface="Aharoni" panose="02010803020104030203" pitchFamily="2" charset="-79"/>
              </a:rPr>
              <a:t>“This has been amazing! I have so under utilized this resource. Not any more! Thanks so much!”</a:t>
            </a:r>
            <a:endParaRPr kumimoji="0" lang="en-US" sz="4800" b="0" i="0" u="none" strike="noStrike" kern="0" cap="none" spc="0" normalizeH="0" baseline="0" noProof="0" dirty="0">
              <a:ln>
                <a:noFill/>
              </a:ln>
              <a:solidFill>
                <a:schemeClr val="bg2"/>
              </a:solidFill>
              <a:effectLst/>
              <a:uLnTx/>
              <a:uFillTx/>
              <a:latin typeface="Avenir Next LT Pro Demi" panose="020B0604020202020204" pitchFamily="34" charset="0"/>
              <a:ea typeface="+mn-ea"/>
              <a:cs typeface="Aharoni" panose="02010803020104030203" pitchFamily="2" charset="-79"/>
            </a:endParaRPr>
          </a:p>
          <a:p>
            <a:pPr marL="0" marR="0" lvl="0" indent="0" algn="ctr" defTabSz="914400" rtl="0" eaLnBrk="1" fontAlgn="base" latinLnBrk="0" hangingPunct="1">
              <a:lnSpc>
                <a:spcPct val="100000"/>
              </a:lnSpc>
              <a:spcBef>
                <a:spcPct val="20000"/>
              </a:spcBef>
              <a:spcAft>
                <a:spcPct val="0"/>
              </a:spcAft>
              <a:buClr>
                <a:srgbClr val="FF0000"/>
              </a:buClr>
              <a:buSzPct val="80000"/>
              <a:buFont typeface="Wingdings" pitchFamily="2" charset="2"/>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5" name="Graphic 4" descr="Marketing with solid fill">
            <a:extLst>
              <a:ext uri="{FF2B5EF4-FFF2-40B4-BE49-F238E27FC236}">
                <a16:creationId xmlns:a16="http://schemas.microsoft.com/office/drawing/2014/main" id="{2FAF559C-8ADE-42FF-8B29-95B2536B62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83464" y="719328"/>
            <a:ext cx="2743200" cy="2743200"/>
          </a:xfrm>
          <a:prstGeom prst="rect">
            <a:avLst/>
          </a:prstGeom>
        </p:spPr>
      </p:pic>
    </p:spTree>
    <p:extLst>
      <p:ext uri="{BB962C8B-B14F-4D97-AF65-F5344CB8AC3E}">
        <p14:creationId xmlns:p14="http://schemas.microsoft.com/office/powerpoint/2010/main" val="1239828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Resume Guide</a:t>
            </a:r>
          </a:p>
        </p:txBody>
      </p:sp>
      <p:pic>
        <p:nvPicPr>
          <p:cNvPr id="3" name="Picture 2" descr="resume guide screenshot">
            <a:extLst>
              <a:ext uri="{FF2B5EF4-FFF2-40B4-BE49-F238E27FC236}">
                <a16:creationId xmlns:a16="http://schemas.microsoft.com/office/drawing/2014/main" id="{2E1E822E-4A60-48E5-A44F-0677AE4A302C}"/>
              </a:ext>
            </a:extLst>
          </p:cNvPr>
          <p:cNvPicPr>
            <a:picLocks noChangeAspect="1"/>
          </p:cNvPicPr>
          <p:nvPr/>
        </p:nvPicPr>
        <p:blipFill>
          <a:blip r:embed="rId3"/>
          <a:stretch>
            <a:fillRect/>
          </a:stretch>
        </p:blipFill>
        <p:spPr>
          <a:xfrm>
            <a:off x="469478" y="1173480"/>
            <a:ext cx="8217322" cy="45976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037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Find Local Help</a:t>
            </a:r>
          </a:p>
        </p:txBody>
      </p:sp>
      <p:pic>
        <p:nvPicPr>
          <p:cNvPr id="1026" name="Picture 2" descr="find local help screenshot">
            <a:extLst>
              <a:ext uri="{FF2B5EF4-FFF2-40B4-BE49-F238E27FC236}">
                <a16:creationId xmlns:a16="http://schemas.microsoft.com/office/drawing/2014/main" id="{489928BA-EFE2-4181-83EA-9AB493717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143000"/>
            <a:ext cx="4932362" cy="51944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972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American Job Center Finder</a:t>
            </a:r>
          </a:p>
        </p:txBody>
      </p:sp>
      <p:pic>
        <p:nvPicPr>
          <p:cNvPr id="4" name="Picture 3" descr="American Job Center finder screenshot">
            <a:extLst>
              <a:ext uri="{FF2B5EF4-FFF2-40B4-BE49-F238E27FC236}">
                <a16:creationId xmlns:a16="http://schemas.microsoft.com/office/drawing/2014/main" id="{FE5A664F-4EFD-40D3-8DF7-E0E9A092F8B6}"/>
              </a:ext>
            </a:extLst>
          </p:cNvPr>
          <p:cNvPicPr>
            <a:picLocks noChangeAspect="1"/>
          </p:cNvPicPr>
          <p:nvPr/>
        </p:nvPicPr>
        <p:blipFill>
          <a:blip r:embed="rId3"/>
          <a:stretch>
            <a:fillRect/>
          </a:stretch>
        </p:blipFill>
        <p:spPr>
          <a:xfrm>
            <a:off x="566928" y="1303095"/>
            <a:ext cx="8083965" cy="47055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5810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ReEntry Program Finder</a:t>
            </a:r>
          </a:p>
        </p:txBody>
      </p:sp>
      <p:pic>
        <p:nvPicPr>
          <p:cNvPr id="3" name="Picture 2" descr="ReEntry program finder screenshot">
            <a:extLst>
              <a:ext uri="{FF2B5EF4-FFF2-40B4-BE49-F238E27FC236}">
                <a16:creationId xmlns:a16="http://schemas.microsoft.com/office/drawing/2014/main" id="{919FC8B0-B4B0-4B27-A814-53D0EED2E978}"/>
              </a:ext>
            </a:extLst>
          </p:cNvPr>
          <p:cNvPicPr>
            <a:picLocks noChangeAspect="1"/>
          </p:cNvPicPr>
          <p:nvPr/>
        </p:nvPicPr>
        <p:blipFill>
          <a:blip r:embed="rId3"/>
          <a:stretch>
            <a:fillRect/>
          </a:stretch>
        </p:blipFill>
        <p:spPr>
          <a:xfrm>
            <a:off x="545893" y="1173480"/>
            <a:ext cx="8052214" cy="49088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8728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Job Club Finder</a:t>
            </a:r>
          </a:p>
        </p:txBody>
      </p:sp>
      <p:pic>
        <p:nvPicPr>
          <p:cNvPr id="5" name="Picture 4" descr="Job Club Finder SCreenshot">
            <a:extLst>
              <a:ext uri="{FF2B5EF4-FFF2-40B4-BE49-F238E27FC236}">
                <a16:creationId xmlns:a16="http://schemas.microsoft.com/office/drawing/2014/main" id="{465B260B-557F-4B22-8DEF-455DA90F1DE8}"/>
              </a:ext>
            </a:extLst>
          </p:cNvPr>
          <p:cNvPicPr>
            <a:picLocks noChangeAspect="1"/>
          </p:cNvPicPr>
          <p:nvPr/>
        </p:nvPicPr>
        <p:blipFill>
          <a:blip r:embed="rId3"/>
          <a:stretch>
            <a:fillRect/>
          </a:stretch>
        </p:blipFill>
        <p:spPr>
          <a:xfrm>
            <a:off x="526842" y="1212591"/>
            <a:ext cx="8090316" cy="50358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1914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Toolkit</a:t>
            </a:r>
          </a:p>
        </p:txBody>
      </p:sp>
      <p:pic>
        <p:nvPicPr>
          <p:cNvPr id="3" name="Picture 2" descr="Toolkit screenshot">
            <a:extLst>
              <a:ext uri="{FF2B5EF4-FFF2-40B4-BE49-F238E27FC236}">
                <a16:creationId xmlns:a16="http://schemas.microsoft.com/office/drawing/2014/main" id="{FEE43300-F223-4FBC-9CD4-768B9A91D566}"/>
              </a:ext>
            </a:extLst>
          </p:cNvPr>
          <p:cNvPicPr>
            <a:picLocks noChangeAspect="1"/>
          </p:cNvPicPr>
          <p:nvPr/>
        </p:nvPicPr>
        <p:blipFill>
          <a:blip r:embed="rId3"/>
          <a:stretch>
            <a:fillRect/>
          </a:stretch>
        </p:blipFill>
        <p:spPr>
          <a:xfrm>
            <a:off x="1222202" y="1225620"/>
            <a:ext cx="6990809" cy="50227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0130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Salary Finder</a:t>
            </a:r>
          </a:p>
        </p:txBody>
      </p:sp>
      <p:pic>
        <p:nvPicPr>
          <p:cNvPr id="3" name="Picture 2" descr="Salary Finder Screenshot">
            <a:extLst>
              <a:ext uri="{FF2B5EF4-FFF2-40B4-BE49-F238E27FC236}">
                <a16:creationId xmlns:a16="http://schemas.microsoft.com/office/drawing/2014/main" id="{86FD7456-E79D-4750-892C-CD0E990F80D8}"/>
              </a:ext>
            </a:extLst>
          </p:cNvPr>
          <p:cNvPicPr>
            <a:picLocks noChangeAspect="1"/>
          </p:cNvPicPr>
          <p:nvPr/>
        </p:nvPicPr>
        <p:blipFill>
          <a:blip r:embed="rId3"/>
          <a:stretch>
            <a:fillRect/>
          </a:stretch>
        </p:blipFill>
        <p:spPr>
          <a:xfrm>
            <a:off x="1209502" y="1295400"/>
            <a:ext cx="6724996" cy="5004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2379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39B09C-A029-47A8-A18F-955B8FB3DDAC}"/>
              </a:ext>
              <a:ext uri="{C183D7F6-B498-43B3-948B-1728B52AA6E4}">
                <adec:decorative xmlns:adec="http://schemas.microsoft.com/office/drawing/2017/decorative" val="1"/>
              </a:ext>
            </a:extLst>
          </p:cNvPr>
          <p:cNvSpPr/>
          <p:nvPr/>
        </p:nvSpPr>
        <p:spPr>
          <a:xfrm>
            <a:off x="6248400" y="5410200"/>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432DA3-5229-4557-8B10-F3C248C2E71D}"/>
              </a:ext>
            </a:extLst>
          </p:cNvPr>
          <p:cNvSpPr>
            <a:spLocks noGrp="1"/>
          </p:cNvSpPr>
          <p:nvPr>
            <p:ph type="title"/>
          </p:nvPr>
        </p:nvSpPr>
        <p:spPr/>
        <p:txBody>
          <a:bodyPr/>
          <a:lstStyle/>
          <a:p>
            <a:r>
              <a:rPr lang="en-US" dirty="0"/>
              <a:t>Industry Reports</a:t>
            </a:r>
          </a:p>
        </p:txBody>
      </p:sp>
      <p:pic>
        <p:nvPicPr>
          <p:cNvPr id="4" name="Picture 3" descr="Industry Reports Screenshot">
            <a:extLst>
              <a:ext uri="{FF2B5EF4-FFF2-40B4-BE49-F238E27FC236}">
                <a16:creationId xmlns:a16="http://schemas.microsoft.com/office/drawing/2014/main" id="{339231B7-2FD0-451E-80B6-C86667FF5BDF}"/>
              </a:ext>
            </a:extLst>
          </p:cNvPr>
          <p:cNvPicPr>
            <a:picLocks noChangeAspect="1"/>
          </p:cNvPicPr>
          <p:nvPr/>
        </p:nvPicPr>
        <p:blipFill>
          <a:blip r:embed="rId3"/>
          <a:stretch>
            <a:fillRect/>
          </a:stretch>
        </p:blipFill>
        <p:spPr>
          <a:xfrm>
            <a:off x="482390" y="1600200"/>
            <a:ext cx="8179220" cy="40832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9703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Resources For</a:t>
            </a:r>
          </a:p>
        </p:txBody>
      </p:sp>
      <p:pic>
        <p:nvPicPr>
          <p:cNvPr id="4" name="Picture 3" descr="Resources for page screenshot">
            <a:extLst>
              <a:ext uri="{FF2B5EF4-FFF2-40B4-BE49-F238E27FC236}">
                <a16:creationId xmlns:a16="http://schemas.microsoft.com/office/drawing/2014/main" id="{BBA0F2E5-73A1-48D6-8BCC-EE6CF74E5567}"/>
              </a:ext>
            </a:extLst>
          </p:cNvPr>
          <p:cNvPicPr>
            <a:picLocks noChangeAspect="1"/>
          </p:cNvPicPr>
          <p:nvPr/>
        </p:nvPicPr>
        <p:blipFill>
          <a:blip r:embed="rId3"/>
          <a:stretch>
            <a:fillRect/>
          </a:stretch>
        </p:blipFill>
        <p:spPr>
          <a:xfrm>
            <a:off x="1098371" y="1144337"/>
            <a:ext cx="6947257" cy="4864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2315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Veteran and Military Transition Center</a:t>
            </a:r>
          </a:p>
        </p:txBody>
      </p:sp>
      <p:pic>
        <p:nvPicPr>
          <p:cNvPr id="3" name="Picture 2" descr="Veteran homepage screenshot">
            <a:extLst>
              <a:ext uri="{FF2B5EF4-FFF2-40B4-BE49-F238E27FC236}">
                <a16:creationId xmlns:a16="http://schemas.microsoft.com/office/drawing/2014/main" id="{006F1209-77CE-4D3E-A7CC-98EE8F2FA803}"/>
              </a:ext>
            </a:extLst>
          </p:cNvPr>
          <p:cNvPicPr>
            <a:picLocks noChangeAspect="1"/>
          </p:cNvPicPr>
          <p:nvPr/>
        </p:nvPicPr>
        <p:blipFill>
          <a:blip r:embed="rId3"/>
          <a:stretch>
            <a:fillRect/>
          </a:stretch>
        </p:blipFill>
        <p:spPr>
          <a:xfrm>
            <a:off x="652355" y="1173480"/>
            <a:ext cx="7839290" cy="50654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925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people chatting"/>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60" y="0"/>
            <a:ext cx="9139480" cy="6854610"/>
          </a:xfrm>
          <a:prstGeom prst="rect">
            <a:avLst/>
          </a:prstGeom>
        </p:spPr>
      </p:pic>
      <p:sp>
        <p:nvSpPr>
          <p:cNvPr id="5" name="Title 1">
            <a:extLst>
              <a:ext uri="{FF2B5EF4-FFF2-40B4-BE49-F238E27FC236}">
                <a16:creationId xmlns:a16="http://schemas.microsoft.com/office/drawing/2014/main" id="{A76D36E9-B105-F341-ACF9-F59D1779D8B6}"/>
              </a:ext>
            </a:extLst>
          </p:cNvPr>
          <p:cNvSpPr>
            <a:spLocks noGrp="1"/>
          </p:cNvSpPr>
          <p:nvPr>
            <p:ph type="title"/>
          </p:nvPr>
        </p:nvSpPr>
        <p:spPr>
          <a:xfrm>
            <a:off x="381000" y="274638"/>
            <a:ext cx="2743200" cy="1173162"/>
          </a:xfrm>
        </p:spPr>
        <p:txBody>
          <a:bodyPr>
            <a:noAutofit/>
          </a:bodyPr>
          <a:lstStyle/>
          <a:p>
            <a:r>
              <a:rPr lang="en-US" sz="4400" dirty="0">
                <a:latin typeface="Calibri" panose="020F0502020204030204" pitchFamily="34" charset="0"/>
                <a:cs typeface="Calibri" panose="020F0502020204030204" pitchFamily="34" charset="0"/>
              </a:rPr>
              <a:t>Agenda</a:t>
            </a:r>
          </a:p>
        </p:txBody>
      </p:sp>
      <p:sp>
        <p:nvSpPr>
          <p:cNvPr id="6" name="Text Box 13">
            <a:extLst>
              <a:ext uri="{FF2B5EF4-FFF2-40B4-BE49-F238E27FC236}">
                <a16:creationId xmlns:a16="http://schemas.microsoft.com/office/drawing/2014/main" id="{2A619A91-3B33-C546-9C70-721CDB92905B}"/>
              </a:ext>
            </a:extLst>
          </p:cNvPr>
          <p:cNvSpPr txBox="1">
            <a:spLocks noChangeArrowheads="1"/>
          </p:cNvSpPr>
          <p:nvPr/>
        </p:nvSpPr>
        <p:spPr bwMode="auto">
          <a:xfrm>
            <a:off x="190500" y="1785878"/>
            <a:ext cx="3124200" cy="2492990"/>
          </a:xfrm>
          <a:prstGeom prst="rect">
            <a:avLst/>
          </a:prstGeom>
          <a:noFill/>
          <a:ln w="9525">
            <a:noFill/>
            <a:miter lim="800000"/>
            <a:headEnd/>
            <a:tailEnd/>
          </a:ln>
        </p:spPr>
        <p:txBody>
          <a:bodyPr wrap="square">
            <a:spAutoFit/>
          </a:bodyPr>
          <a:lstStyle/>
          <a:p>
            <a:pPr marL="342900" indent="-342900">
              <a:buClr>
                <a:srgbClr val="FF0000"/>
              </a:buClr>
              <a:buFont typeface="Wingdings" panose="05000000000000000000" pitchFamily="2" charset="2"/>
              <a:buChar char="v"/>
            </a:pPr>
            <a:r>
              <a:rPr lang="en-US" sz="2400" dirty="0">
                <a:solidFill>
                  <a:srgbClr val="000000"/>
                </a:solidFill>
                <a:latin typeface="Calibri" panose="020F0502020204030204" pitchFamily="34" charset="0"/>
                <a:cs typeface="Calibri" panose="020F0502020204030204" pitchFamily="34" charset="0"/>
              </a:rPr>
              <a:t>What is CareerOneStop?</a:t>
            </a:r>
          </a:p>
          <a:p>
            <a:pPr marL="171450" indent="-171450">
              <a:buClr>
                <a:srgbClr val="FF0000"/>
              </a:buClr>
              <a:buFont typeface="Wingdings" panose="05000000000000000000" pitchFamily="2" charset="2"/>
              <a:buChar char="v"/>
            </a:pPr>
            <a:endParaRPr lang="en-US" dirty="0">
              <a:solidFill>
                <a:srgbClr val="000000"/>
              </a:solidFill>
              <a:latin typeface="Calibri" panose="020F0502020204030204" pitchFamily="34" charset="0"/>
              <a:cs typeface="Calibri" panose="020F0502020204030204" pitchFamily="34" charset="0"/>
            </a:endParaRPr>
          </a:p>
          <a:p>
            <a:pPr marL="342900" indent="-342900">
              <a:buClr>
                <a:srgbClr val="FF0000"/>
              </a:buClr>
              <a:buFont typeface="Wingdings" panose="05000000000000000000" pitchFamily="2" charset="2"/>
              <a:buChar char="v"/>
            </a:pPr>
            <a:r>
              <a:rPr lang="en-US" sz="2400" dirty="0">
                <a:solidFill>
                  <a:srgbClr val="000000"/>
                </a:solidFill>
                <a:latin typeface="Calibri" panose="020F0502020204030204" pitchFamily="34" charset="0"/>
                <a:cs typeface="Calibri" panose="020F0502020204030204" pitchFamily="34" charset="0"/>
              </a:rPr>
              <a:t>CareerOneStop Content &amp; Tools</a:t>
            </a:r>
          </a:p>
          <a:p>
            <a:pPr>
              <a:buClr>
                <a:srgbClr val="FF0000"/>
              </a:buClr>
            </a:pPr>
            <a:endParaRPr lang="en-US" dirty="0">
              <a:solidFill>
                <a:srgbClr val="000000"/>
              </a:solidFill>
              <a:latin typeface="Calibri" panose="020F0502020204030204" pitchFamily="34" charset="0"/>
              <a:cs typeface="Calibri" panose="020F0502020204030204" pitchFamily="34" charset="0"/>
            </a:endParaRPr>
          </a:p>
          <a:p>
            <a:pPr marL="342900" indent="-342900">
              <a:buClr>
                <a:srgbClr val="FF0000"/>
              </a:buClr>
              <a:buFont typeface="Wingdings" panose="05000000000000000000" pitchFamily="2" charset="2"/>
              <a:buChar char="v"/>
            </a:pPr>
            <a:r>
              <a:rPr lang="en-US" sz="2400" dirty="0">
                <a:solidFill>
                  <a:srgbClr val="000000"/>
                </a:solidFill>
                <a:latin typeface="Calibri" panose="020F0502020204030204" pitchFamily="34" charset="0"/>
                <a:cs typeface="Calibri" panose="020F0502020204030204" pitchFamily="34" charset="0"/>
              </a:rPr>
              <a:t>Questions</a:t>
            </a:r>
            <a:endParaRPr lang="en-US" sz="2400" dirty="0">
              <a:solidFill>
                <a:srgbClr val="000000"/>
              </a:solidFill>
            </a:endParaRPr>
          </a:p>
        </p:txBody>
      </p:sp>
      <p:pic>
        <p:nvPicPr>
          <p:cNvPr id="3" name="Picture 2" descr="chatting people">
            <a:extLst>
              <a:ext uri="{FF2B5EF4-FFF2-40B4-BE49-F238E27FC236}">
                <a16:creationId xmlns:a16="http://schemas.microsoft.com/office/drawing/2014/main" id="{23B4B018-FE02-4CE8-B747-35339ED0E455}"/>
              </a:ext>
            </a:extLst>
          </p:cNvPr>
          <p:cNvPicPr>
            <a:picLocks noChangeAspect="1"/>
          </p:cNvPicPr>
          <p:nvPr/>
        </p:nvPicPr>
        <p:blipFill rotWithShape="1">
          <a:blip r:embed="rId4">
            <a:extLst>
              <a:ext uri="{28A0092B-C50C-407E-A947-70E740481C1C}">
                <a14:useLocalDpi xmlns:a14="http://schemas.microsoft.com/office/drawing/2010/main" val="0"/>
              </a:ext>
            </a:extLst>
          </a:blip>
          <a:srcRect l="34827" r="8790"/>
          <a:stretch/>
        </p:blipFill>
        <p:spPr>
          <a:xfrm>
            <a:off x="3429000" y="0"/>
            <a:ext cx="5805903" cy="6858000"/>
          </a:xfrm>
          <a:prstGeom prst="rect">
            <a:avLst/>
          </a:prstGeom>
        </p:spPr>
      </p:pic>
    </p:spTree>
    <p:extLst>
      <p:ext uri="{BB962C8B-B14F-4D97-AF65-F5344CB8AC3E}">
        <p14:creationId xmlns:p14="http://schemas.microsoft.com/office/powerpoint/2010/main" val="2147237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452A-05BC-4276-99AC-0F94BA4D1B07}"/>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GetMyFuture</a:t>
            </a:r>
          </a:p>
        </p:txBody>
      </p:sp>
      <p:sp>
        <p:nvSpPr>
          <p:cNvPr id="7" name="Rectangle 6">
            <a:extLst>
              <a:ext uri="{FF2B5EF4-FFF2-40B4-BE49-F238E27FC236}">
                <a16:creationId xmlns:a16="http://schemas.microsoft.com/office/drawing/2014/main" id="{ACD032E7-A72E-42B6-92AD-84AB41416E7D}"/>
              </a:ext>
              <a:ext uri="{C183D7F6-B498-43B3-948B-1728B52AA6E4}">
                <adec:decorative xmlns:adec="http://schemas.microsoft.com/office/drawing/2017/decorative" val="1"/>
              </a:ext>
            </a:extLst>
          </p:cNvPr>
          <p:cNvSpPr/>
          <p:nvPr/>
        </p:nvSpPr>
        <p:spPr>
          <a:xfrm>
            <a:off x="6248400" y="5410200"/>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GetMyFuture home page screenshot">
            <a:extLst>
              <a:ext uri="{FF2B5EF4-FFF2-40B4-BE49-F238E27FC236}">
                <a16:creationId xmlns:a16="http://schemas.microsoft.com/office/drawing/2014/main" id="{15886DA2-AEFF-4A9C-BB25-2A410D928A0F}"/>
              </a:ext>
            </a:extLst>
          </p:cNvPr>
          <p:cNvPicPr>
            <a:picLocks noChangeAspect="1"/>
          </p:cNvPicPr>
          <p:nvPr/>
        </p:nvPicPr>
        <p:blipFill>
          <a:blip r:embed="rId3"/>
          <a:stretch>
            <a:fillRect/>
          </a:stretch>
        </p:blipFill>
        <p:spPr>
          <a:xfrm>
            <a:off x="1682265" y="1321053"/>
            <a:ext cx="5819841" cy="51588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5952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0DA864-4FE4-41AC-9F9A-E8D01523BA22}"/>
              </a:ext>
              <a:ext uri="{C183D7F6-B498-43B3-948B-1728B52AA6E4}">
                <adec:decorative xmlns:adec="http://schemas.microsoft.com/office/drawing/2017/decorative" val="1"/>
              </a:ext>
            </a:extLst>
          </p:cNvPr>
          <p:cNvSpPr/>
          <p:nvPr/>
        </p:nvSpPr>
        <p:spPr>
          <a:xfrm>
            <a:off x="6248400" y="5410200"/>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88D8EC-D312-4B8D-AD09-A6C64B95885B}"/>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Career Advisor</a:t>
            </a:r>
          </a:p>
        </p:txBody>
      </p:sp>
      <p:pic>
        <p:nvPicPr>
          <p:cNvPr id="4" name="Picture 3" descr="Career Advisor page screenshot">
            <a:extLst>
              <a:ext uri="{FF2B5EF4-FFF2-40B4-BE49-F238E27FC236}">
                <a16:creationId xmlns:a16="http://schemas.microsoft.com/office/drawing/2014/main" id="{8B5B4B9B-89BD-4027-9166-9A1E73017931}"/>
              </a:ext>
            </a:extLst>
          </p:cNvPr>
          <p:cNvPicPr>
            <a:picLocks noChangeAspect="1"/>
          </p:cNvPicPr>
          <p:nvPr/>
        </p:nvPicPr>
        <p:blipFill>
          <a:blip r:embed="rId3"/>
          <a:stretch>
            <a:fillRect/>
          </a:stretch>
        </p:blipFill>
        <p:spPr>
          <a:xfrm>
            <a:off x="644558" y="1317067"/>
            <a:ext cx="7854884" cy="46864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1280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0DA864-4FE4-41AC-9F9A-E8D01523BA22}"/>
              </a:ext>
              <a:ext uri="{C183D7F6-B498-43B3-948B-1728B52AA6E4}">
                <adec:decorative xmlns:adec="http://schemas.microsoft.com/office/drawing/2017/decorative" val="1"/>
              </a:ext>
            </a:extLst>
          </p:cNvPr>
          <p:cNvSpPr/>
          <p:nvPr/>
        </p:nvSpPr>
        <p:spPr>
          <a:xfrm>
            <a:off x="6248400" y="5410200"/>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88D8EC-D312-4B8D-AD09-A6C64B95885B}"/>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Footer</a:t>
            </a:r>
          </a:p>
        </p:txBody>
      </p:sp>
      <p:pic>
        <p:nvPicPr>
          <p:cNvPr id="3" name="Picture 2" descr="Footer screenshot">
            <a:extLst>
              <a:ext uri="{FF2B5EF4-FFF2-40B4-BE49-F238E27FC236}">
                <a16:creationId xmlns:a16="http://schemas.microsoft.com/office/drawing/2014/main" id="{B668CF8B-E559-4CDE-AFEE-09756EB5CEC4}"/>
              </a:ext>
            </a:extLst>
          </p:cNvPr>
          <p:cNvPicPr>
            <a:picLocks noChangeAspect="1"/>
          </p:cNvPicPr>
          <p:nvPr/>
        </p:nvPicPr>
        <p:blipFill>
          <a:blip r:embed="rId3"/>
          <a:stretch>
            <a:fillRect/>
          </a:stretch>
        </p:blipFill>
        <p:spPr>
          <a:xfrm>
            <a:off x="736403" y="1336567"/>
            <a:ext cx="7671194" cy="41848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3453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5D68-8B46-4703-995C-68141F452AD2}"/>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Poll Question #1</a:t>
            </a:r>
          </a:p>
        </p:txBody>
      </p:sp>
      <p:sp>
        <p:nvSpPr>
          <p:cNvPr id="3" name="Content Placeholder 2">
            <a:extLst>
              <a:ext uri="{FF2B5EF4-FFF2-40B4-BE49-F238E27FC236}">
                <a16:creationId xmlns:a16="http://schemas.microsoft.com/office/drawing/2014/main" id="{3B74BD66-394C-4CF3-9DF8-49886DF49809}"/>
              </a:ext>
            </a:extLst>
          </p:cNvPr>
          <p:cNvSpPr>
            <a:spLocks noGrp="1"/>
          </p:cNvSpPr>
          <p:nvPr>
            <p:ph idx="1"/>
          </p:nvPr>
        </p:nvSpPr>
        <p:spPr>
          <a:xfrm>
            <a:off x="457200" y="1905000"/>
            <a:ext cx="8229600" cy="4675186"/>
          </a:xfrm>
        </p:spPr>
        <p:txBody>
          <a:bodyPr/>
          <a:lstStyle/>
          <a:p>
            <a:pPr marL="0" indent="0" algn="ctr">
              <a:buNone/>
            </a:pPr>
            <a:r>
              <a:rPr lang="en-US" b="1" dirty="0">
                <a:effectLst/>
                <a:latin typeface="Calibri" panose="020F0502020204030204" pitchFamily="34" charset="0"/>
              </a:rPr>
              <a:t>We are always looking for ways to let workforce professionals know about CareerOneStop. Do you have suggestions for ways to let people who work in settings like yours learn about the website? </a:t>
            </a:r>
            <a:endParaRPr lang="en-US"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5918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5D68-8B46-4703-995C-68141F452AD2}"/>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Poll Question #2</a:t>
            </a:r>
          </a:p>
        </p:txBody>
      </p:sp>
      <p:sp>
        <p:nvSpPr>
          <p:cNvPr id="3" name="Content Placeholder 2">
            <a:extLst>
              <a:ext uri="{FF2B5EF4-FFF2-40B4-BE49-F238E27FC236}">
                <a16:creationId xmlns:a16="http://schemas.microsoft.com/office/drawing/2014/main" id="{3B74BD66-394C-4CF3-9DF8-49886DF49809}"/>
              </a:ext>
            </a:extLst>
          </p:cNvPr>
          <p:cNvSpPr>
            <a:spLocks noGrp="1"/>
          </p:cNvSpPr>
          <p:nvPr>
            <p:ph idx="1"/>
          </p:nvPr>
        </p:nvSpPr>
        <p:spPr>
          <a:xfrm>
            <a:off x="457200" y="1524000"/>
            <a:ext cx="8229600" cy="4724400"/>
          </a:xfrm>
        </p:spPr>
        <p:txBody>
          <a:bodyPr/>
          <a:lstStyle/>
          <a:p>
            <a:pPr marL="0" indent="0">
              <a:buNone/>
            </a:pPr>
            <a:r>
              <a:rPr lang="en-US" b="1" dirty="0">
                <a:effectLst/>
                <a:latin typeface="Calibri" panose="020F0502020204030204" pitchFamily="34" charset="0"/>
              </a:rPr>
              <a:t>Which customer group would you like more detailed resources and information about?</a:t>
            </a:r>
            <a:endParaRPr lang="en-US" b="1" dirty="0">
              <a:effectLst/>
              <a:latin typeface="Calibri" panose="020F0502020204030204" pitchFamily="34" charset="0"/>
              <a:cs typeface="Calibri" panose="020F0502020204030204" pitchFamily="34" charset="0"/>
            </a:endParaRP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K-12 students</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Youth or young adult job seekers</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College students</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Job seekers</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Laid-off workers</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Career changers</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Persons seeking a work-related credential</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Veterans or transitioning service members</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Persons with a criminal conviction</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Older workers</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Persons who have a disability</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Businesses</a:t>
            </a:r>
          </a:p>
          <a:p>
            <a:pPr marL="68580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Other</a:t>
            </a:r>
          </a:p>
          <a:p>
            <a:pPr marL="0" indent="0" algn="ctr">
              <a:buNone/>
            </a:pPr>
            <a:endParaRPr lang="en-US" sz="36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7221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5D68-8B46-4703-995C-68141F452AD2}"/>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Mission</a:t>
            </a:r>
          </a:p>
        </p:txBody>
      </p:sp>
      <p:sp>
        <p:nvSpPr>
          <p:cNvPr id="3" name="Content Placeholder 2">
            <a:extLst>
              <a:ext uri="{FF2B5EF4-FFF2-40B4-BE49-F238E27FC236}">
                <a16:creationId xmlns:a16="http://schemas.microsoft.com/office/drawing/2014/main" id="{3B74BD66-394C-4CF3-9DF8-49886DF49809}"/>
              </a:ext>
            </a:extLst>
          </p:cNvPr>
          <p:cNvSpPr>
            <a:spLocks noGrp="1"/>
          </p:cNvSpPr>
          <p:nvPr>
            <p:ph idx="1"/>
          </p:nvPr>
        </p:nvSpPr>
        <p:spPr>
          <a:xfrm>
            <a:off x="457200" y="1600200"/>
            <a:ext cx="8229600" cy="3962399"/>
          </a:xfrm>
        </p:spPr>
        <p:txBody>
          <a:bodyPr/>
          <a:lstStyle/>
          <a:p>
            <a:pPr marL="0" indent="0" algn="ctr">
              <a:buNone/>
            </a:pPr>
            <a:r>
              <a:rPr lang="en-US" sz="3600" dirty="0">
                <a:effectLst/>
                <a:latin typeface="Calibri" panose="020F0502020204030204" pitchFamily="34" charset="0"/>
                <a:cs typeface="Calibri" panose="020F0502020204030204" pitchFamily="34" charset="0"/>
              </a:rPr>
              <a:t>To deliver integrated, easy-to-understand workforce information that helps job seekers, students, workers, workforce intermediaries, and employers </a:t>
            </a:r>
            <a:br>
              <a:rPr lang="en-US" sz="3600" dirty="0">
                <a:effectLst/>
                <a:latin typeface="Calibri" panose="020F0502020204030204" pitchFamily="34" charset="0"/>
                <a:cs typeface="Calibri" panose="020F0502020204030204" pitchFamily="34" charset="0"/>
              </a:rPr>
            </a:br>
            <a:r>
              <a:rPr lang="en-US" sz="3600" dirty="0">
                <a:effectLst/>
                <a:latin typeface="Calibri" panose="020F0502020204030204" pitchFamily="34" charset="0"/>
                <a:cs typeface="Calibri" panose="020F0502020204030204" pitchFamily="34" charset="0"/>
              </a:rPr>
              <a:t>develop their capacity and make sound economic decisions.</a:t>
            </a:r>
          </a:p>
        </p:txBody>
      </p:sp>
    </p:spTree>
    <p:extLst>
      <p:ext uri="{BB962C8B-B14F-4D97-AF65-F5344CB8AC3E}">
        <p14:creationId xmlns:p14="http://schemas.microsoft.com/office/powerpoint/2010/main" val="1622421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CareerOneStop</a:t>
            </a:r>
          </a:p>
        </p:txBody>
      </p:sp>
      <p:pic>
        <p:nvPicPr>
          <p:cNvPr id="1026" name="Picture 2">
            <a:extLst>
              <a:ext uri="{FF2B5EF4-FFF2-40B4-BE49-F238E27FC236}">
                <a16:creationId xmlns:a16="http://schemas.microsoft.com/office/drawing/2014/main" id="{C592599A-5619-4EF2-8053-3C1DF8EE186A}"/>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6373814"/>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shot of homepage">
            <a:extLst>
              <a:ext uri="{FF2B5EF4-FFF2-40B4-BE49-F238E27FC236}">
                <a16:creationId xmlns:a16="http://schemas.microsoft.com/office/drawing/2014/main" id="{306AE1D2-EF6F-47C0-97FD-1BF5CE2B7500}"/>
              </a:ext>
            </a:extLst>
          </p:cNvPr>
          <p:cNvPicPr>
            <a:picLocks noChangeAspect="1"/>
          </p:cNvPicPr>
          <p:nvPr/>
        </p:nvPicPr>
        <p:blipFill>
          <a:blip r:embed="rId4"/>
          <a:stretch>
            <a:fillRect/>
          </a:stretch>
        </p:blipFill>
        <p:spPr>
          <a:xfrm>
            <a:off x="1250775" y="1114425"/>
            <a:ext cx="6642449" cy="5102891"/>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67A52AB7-7835-470B-9BAF-9EEE73E12001}"/>
              </a:ext>
            </a:extLst>
          </p:cNvPr>
          <p:cNvSpPr>
            <a:spLocks noGrp="1"/>
          </p:cNvSpPr>
          <p:nvPr>
            <p:ph idx="1"/>
          </p:nvPr>
        </p:nvSpPr>
        <p:spPr>
          <a:xfrm>
            <a:off x="1066799" y="6373814"/>
            <a:ext cx="7820025" cy="304800"/>
          </a:xfrm>
        </p:spPr>
        <p:txBody>
          <a:bodyPr/>
          <a:lstStyle/>
          <a:p>
            <a:pPr marL="0" indent="0">
              <a:buNone/>
            </a:pPr>
            <a:r>
              <a:rPr lang="en-US" sz="1400" dirty="0">
                <a:effectLst/>
                <a:latin typeface="Calibri" panose="020F0502020204030204" pitchFamily="34" charset="0"/>
                <a:cs typeface="Calibri" panose="020F0502020204030204" pitchFamily="34" charset="0"/>
              </a:rPr>
              <a:t>CareerOneStop is sponsored by the U.S. Department of Labor, Employment and Training Administration</a:t>
            </a:r>
          </a:p>
          <a:p>
            <a:pPr marL="0" indent="0">
              <a:buNone/>
            </a:pPr>
            <a:endParaRPr lang="en-US" sz="3600" dirty="0">
              <a:effectLst/>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55B6E73B-C3AA-4F3D-9FF1-2135718B322F}"/>
              </a:ext>
              <a:ext uri="{C183D7F6-B498-43B3-948B-1728B52AA6E4}">
                <adec:decorative xmlns:adec="http://schemas.microsoft.com/office/drawing/2017/decorative" val="1"/>
              </a:ext>
            </a:extLst>
          </p:cNvPr>
          <p:cNvSpPr/>
          <p:nvPr/>
        </p:nvSpPr>
        <p:spPr>
          <a:xfrm>
            <a:off x="6019800" y="5181600"/>
            <a:ext cx="2819400" cy="1398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144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6990-95FA-4D2D-9F5F-1862272933F0}"/>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Contact Information</a:t>
            </a:r>
          </a:p>
        </p:txBody>
      </p:sp>
      <p:sp>
        <p:nvSpPr>
          <p:cNvPr id="3" name="Content Placeholder 2">
            <a:extLst>
              <a:ext uri="{FF2B5EF4-FFF2-40B4-BE49-F238E27FC236}">
                <a16:creationId xmlns:a16="http://schemas.microsoft.com/office/drawing/2014/main" id="{9DE88A00-874A-4A34-88E5-ABF5499EF3F5}"/>
              </a:ext>
            </a:extLst>
          </p:cNvPr>
          <p:cNvSpPr>
            <a:spLocks noGrp="1"/>
          </p:cNvSpPr>
          <p:nvPr>
            <p:ph idx="1"/>
          </p:nvPr>
        </p:nvSpPr>
        <p:spPr>
          <a:xfrm>
            <a:off x="914399" y="1600200"/>
            <a:ext cx="7778087" cy="4602163"/>
          </a:xfrm>
        </p:spPr>
        <p:txBody>
          <a:bodyPr/>
          <a:lstStyle/>
          <a:p>
            <a:pPr marL="0" indent="0">
              <a:buNone/>
            </a:pPr>
            <a:r>
              <a:rPr lang="en-US" sz="2400" b="1" dirty="0">
                <a:effectLst/>
                <a:latin typeface="Calibri" panose="020F0502020204030204" pitchFamily="34" charset="0"/>
                <a:cs typeface="Calibri" panose="020F0502020204030204" pitchFamily="34" charset="0"/>
              </a:rPr>
              <a:t>Tricia Dahlman</a:t>
            </a:r>
            <a:br>
              <a:rPr lang="en-US" sz="2400" b="1" dirty="0">
                <a:effectLst/>
                <a:latin typeface="Calibri" panose="020F0502020204030204" pitchFamily="34" charset="0"/>
                <a:cs typeface="Calibri" panose="020F0502020204030204" pitchFamily="34" charset="0"/>
              </a:rPr>
            </a:br>
            <a:r>
              <a:rPr lang="en-US" sz="2400" dirty="0">
                <a:effectLst/>
                <a:latin typeface="Calibri" panose="020F0502020204030204" pitchFamily="34" charset="0"/>
                <a:cs typeface="Calibri" panose="020F0502020204030204" pitchFamily="34" charset="0"/>
              </a:rPr>
              <a:t>Operations &amp; Outreach Manager, CareerOneStop</a:t>
            </a:r>
            <a:br>
              <a:rPr lang="en-US" sz="2400" dirty="0">
                <a:effectLst/>
                <a:latin typeface="Calibri" panose="020F0502020204030204" pitchFamily="34" charset="0"/>
                <a:cs typeface="Calibri" panose="020F0502020204030204" pitchFamily="34" charset="0"/>
              </a:rPr>
            </a:br>
            <a:r>
              <a:rPr lang="en-US" sz="2400" dirty="0">
                <a:solidFill>
                  <a:schemeClr val="tx2">
                    <a:lumMod val="50000"/>
                  </a:schemeClr>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Patricia.Dahlman@state.mn.us</a:t>
            </a:r>
            <a:endParaRPr lang="en-US" sz="2400" dirty="0">
              <a:solidFill>
                <a:schemeClr val="tx2">
                  <a:lumMod val="50000"/>
                </a:schemeClr>
              </a:solidFill>
              <a:effectLst/>
              <a:latin typeface="Calibri" panose="020F0502020204030204" pitchFamily="34" charset="0"/>
              <a:cs typeface="Calibri" panose="020F0502020204030204" pitchFamily="34" charset="0"/>
            </a:endParaRPr>
          </a:p>
          <a:p>
            <a:endParaRPr lang="en-US" sz="2400" kern="1200" dirty="0">
              <a:solidFill>
                <a:schemeClr val="tx1"/>
              </a:solidFill>
              <a:effectLst/>
              <a:latin typeface="Calibri" panose="020F0502020204030204" pitchFamily="34" charset="0"/>
              <a:cs typeface="Calibri" panose="020F0502020204030204" pitchFamily="34" charset="0"/>
            </a:endParaRPr>
          </a:p>
          <a:p>
            <a:pPr marL="0" indent="0">
              <a:buNone/>
            </a:pPr>
            <a:r>
              <a:rPr lang="en-US" sz="2400" b="1" kern="1200" dirty="0">
                <a:effectLst/>
                <a:latin typeface="Calibri" panose="020F0502020204030204" pitchFamily="34" charset="0"/>
                <a:cs typeface="Calibri" panose="020F0502020204030204" pitchFamily="34" charset="0"/>
              </a:rPr>
              <a:t>Julie Remington</a:t>
            </a:r>
            <a:br>
              <a:rPr lang="en-US" sz="2400" b="1" kern="1200" dirty="0">
                <a:effectLst/>
                <a:latin typeface="Calibri" panose="020F0502020204030204" pitchFamily="34" charset="0"/>
                <a:cs typeface="Calibri" panose="020F0502020204030204" pitchFamily="34" charset="0"/>
              </a:rPr>
            </a:br>
            <a:r>
              <a:rPr lang="en-US" sz="2400" kern="1200" dirty="0">
                <a:effectLst/>
                <a:latin typeface="Calibri" panose="020F0502020204030204" pitchFamily="34" charset="0"/>
                <a:cs typeface="Calibri" panose="020F0502020204030204" pitchFamily="34" charset="0"/>
              </a:rPr>
              <a:t>Content Strategist, CareerOneStop</a:t>
            </a:r>
            <a:br>
              <a:rPr lang="en-US" sz="2400" kern="1200" dirty="0">
                <a:effectLst/>
                <a:latin typeface="Calibri" panose="020F0502020204030204" pitchFamily="34" charset="0"/>
                <a:cs typeface="Calibri" panose="020F0502020204030204" pitchFamily="34" charset="0"/>
              </a:rPr>
            </a:br>
            <a:r>
              <a:rPr lang="en-US" sz="2400" kern="1200" dirty="0">
                <a:solidFill>
                  <a:schemeClr val="tx2">
                    <a:lumMod val="50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Julie.Remington@state.mn.us</a:t>
            </a:r>
            <a:endParaRPr lang="en-US" sz="2400" kern="1200" dirty="0">
              <a:solidFill>
                <a:schemeClr val="tx2">
                  <a:lumMod val="50000"/>
                </a:schemeClr>
              </a:solidFill>
              <a:effectLst/>
              <a:latin typeface="Calibri" panose="020F0502020204030204" pitchFamily="34" charset="0"/>
              <a:cs typeface="Calibri" panose="020F0502020204030204" pitchFamily="34" charset="0"/>
            </a:endParaRPr>
          </a:p>
          <a:p>
            <a:endParaRPr lang="en-US" kern="1200" dirty="0">
              <a:effectLst/>
            </a:endParaRPr>
          </a:p>
          <a:p>
            <a:endParaRPr lang="en-US" dirty="0"/>
          </a:p>
        </p:txBody>
      </p:sp>
    </p:spTree>
    <p:extLst>
      <p:ext uri="{BB962C8B-B14F-4D97-AF65-F5344CB8AC3E}">
        <p14:creationId xmlns:p14="http://schemas.microsoft.com/office/powerpoint/2010/main" val="412675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736725"/>
          </a:xfrm>
        </p:spPr>
        <p:txBody>
          <a:bodyPr/>
          <a:lstStyle/>
          <a:p>
            <a:r>
              <a:rPr lang="en-US" sz="5400" dirty="0">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129421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736725"/>
          </a:xfrm>
        </p:spPr>
        <p:txBody>
          <a:bodyPr/>
          <a:lstStyle/>
          <a:p>
            <a:r>
              <a:rPr lang="en-US" sz="5400" dirty="0">
                <a:latin typeface="Calibri" panose="020F0502020204030204" pitchFamily="34" charset="0"/>
                <a:cs typeface="Calibri" panose="020F0502020204030204" pitchFamily="34" charset="0"/>
              </a:rPr>
              <a:t>Screenshots</a:t>
            </a:r>
          </a:p>
        </p:txBody>
      </p:sp>
    </p:spTree>
    <p:extLst>
      <p:ext uri="{BB962C8B-B14F-4D97-AF65-F5344CB8AC3E}">
        <p14:creationId xmlns:p14="http://schemas.microsoft.com/office/powerpoint/2010/main" val="370950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 uri="{C183D7F6-B498-43B3-948B-1728B52AA6E4}">
                <adec:decorative xmlns:adec="http://schemas.microsoft.com/office/drawing/2017/decorative" val="1"/>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Explore Careers</a:t>
            </a:r>
          </a:p>
        </p:txBody>
      </p:sp>
      <p:pic>
        <p:nvPicPr>
          <p:cNvPr id="3" name="Picture 2" descr="explore careers screenshot">
            <a:extLst>
              <a:ext uri="{FF2B5EF4-FFF2-40B4-BE49-F238E27FC236}">
                <a16:creationId xmlns:a16="http://schemas.microsoft.com/office/drawing/2014/main" id="{6636C454-3E60-4C26-AF93-494B9989AA8B}"/>
              </a:ext>
            </a:extLst>
          </p:cNvPr>
          <p:cNvPicPr>
            <a:picLocks noChangeAspect="1"/>
          </p:cNvPicPr>
          <p:nvPr/>
        </p:nvPicPr>
        <p:blipFill>
          <a:blip r:embed="rId3"/>
          <a:stretch>
            <a:fillRect/>
          </a:stretch>
        </p:blipFill>
        <p:spPr>
          <a:xfrm>
            <a:off x="1066800" y="1280298"/>
            <a:ext cx="7293190" cy="47436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2484314"/>
      </p:ext>
    </p:extLst>
  </p:cSld>
  <p:clrMapOvr>
    <a:masterClrMapping/>
  </p:clrMapOvr>
</p:sld>
</file>

<file path=ppt/theme/theme1.xml><?xml version="1.0" encoding="utf-8"?>
<a:theme xmlns:a="http://schemas.openxmlformats.org/drawingml/2006/main" name="1_Ripple">
  <a:themeElements>
    <a:clrScheme name="Custom 1">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0068AE"/>
      </a:hlink>
      <a:folHlink>
        <a:srgbClr val="AFE1FF"/>
      </a:folHlink>
    </a:clrScheme>
    <a:fontScheme name="1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69111648CCE841868FE85E89B9B60A" ma:contentTypeVersion="9" ma:contentTypeDescription="Create a new document." ma:contentTypeScope="" ma:versionID="12ebf718c81ef8c9fb0e56d150ade9d9">
  <xsd:schema xmlns:xsd="http://www.w3.org/2001/XMLSchema" xmlns:xs="http://www.w3.org/2001/XMLSchema" xmlns:p="http://schemas.microsoft.com/office/2006/metadata/properties" xmlns:ns3="2a1ba486-ff2f-4459-80ac-1ab5aa17f82f" xmlns:ns4="2b487234-2a61-45b0-86e3-998bf12a0e9d" targetNamespace="http://schemas.microsoft.com/office/2006/metadata/properties" ma:root="true" ma:fieldsID="48469e40d74b204ccc04e09ec8e1bdb5" ns3:_="" ns4:_="">
    <xsd:import namespace="2a1ba486-ff2f-4459-80ac-1ab5aa17f82f"/>
    <xsd:import namespace="2b487234-2a61-45b0-86e3-998bf12a0e9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ba486-ff2f-4459-80ac-1ab5aa17f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487234-2a61-45b0-86e3-998bf12a0e9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2D510F-1B59-43FB-881B-BAB6CB9840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ba486-ff2f-4459-80ac-1ab5aa17f82f"/>
    <ds:schemaRef ds:uri="2b487234-2a61-45b0-86e3-998bf12a0e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492DB8-6E89-4F93-8BED-69DBDC18264C}">
  <ds:schemaRefs>
    <ds:schemaRef ds:uri="2b487234-2a61-45b0-86e3-998bf12a0e9d"/>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2a1ba486-ff2f-4459-80ac-1ab5aa17f82f"/>
    <ds:schemaRef ds:uri="http://www.w3.org/XML/1998/namespace"/>
  </ds:schemaRefs>
</ds:datastoreItem>
</file>

<file path=customXml/itemProps3.xml><?xml version="1.0" encoding="utf-8"?>
<ds:datastoreItem xmlns:ds="http://schemas.openxmlformats.org/officeDocument/2006/customXml" ds:itemID="{F21A54B7-A9DE-4472-826D-B350BF86EB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cos-new logo</Template>
  <TotalTime>12139</TotalTime>
  <Words>314</Words>
  <Application>Microsoft Office PowerPoint</Application>
  <PresentationFormat>On-screen Show (4:3)</PresentationFormat>
  <Paragraphs>93</Paragraphs>
  <Slides>34</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Avenir Next LT Pro Demi</vt:lpstr>
      <vt:lpstr>Calibri</vt:lpstr>
      <vt:lpstr>Verdana</vt:lpstr>
      <vt:lpstr>Wingdings</vt:lpstr>
      <vt:lpstr>1_Ripple</vt:lpstr>
      <vt:lpstr>Office Theme</vt:lpstr>
      <vt:lpstr>New Users of CareerOneStop</vt:lpstr>
      <vt:lpstr>“This has been amazing! I have so under utilized this resource. Not any more! Thanks so much!” </vt:lpstr>
      <vt:lpstr>Agenda</vt:lpstr>
      <vt:lpstr>Mission</vt:lpstr>
      <vt:lpstr>CareerOneStop</vt:lpstr>
      <vt:lpstr>Contact Information</vt:lpstr>
      <vt:lpstr>Questions</vt:lpstr>
      <vt:lpstr>Screenshots</vt:lpstr>
      <vt:lpstr>Explore Careers</vt:lpstr>
      <vt:lpstr>Interest Assessment</vt:lpstr>
      <vt:lpstr>Interest Assessment Results</vt:lpstr>
      <vt:lpstr>Occupation Profile </vt:lpstr>
      <vt:lpstr>Find Training</vt:lpstr>
      <vt:lpstr>Local Training Finder</vt:lpstr>
      <vt:lpstr>Certification Finder</vt:lpstr>
      <vt:lpstr>Certification Finder Detail Page</vt:lpstr>
      <vt:lpstr>Job Search</vt:lpstr>
      <vt:lpstr>Job Finder</vt:lpstr>
      <vt:lpstr>Job Finder Detail Page</vt:lpstr>
      <vt:lpstr>Resume Guide</vt:lpstr>
      <vt:lpstr>Find Local Help</vt:lpstr>
      <vt:lpstr>American Job Center Finder</vt:lpstr>
      <vt:lpstr>ReEntry Program Finder</vt:lpstr>
      <vt:lpstr>Job Club Finder</vt:lpstr>
      <vt:lpstr>Toolkit</vt:lpstr>
      <vt:lpstr>Salary Finder</vt:lpstr>
      <vt:lpstr>Industry Reports</vt:lpstr>
      <vt:lpstr>Resources For</vt:lpstr>
      <vt:lpstr>Veteran and Military Transition Center</vt:lpstr>
      <vt:lpstr>GetMyFuture</vt:lpstr>
      <vt:lpstr>Career Advisor</vt:lpstr>
      <vt:lpstr>Footer</vt:lpstr>
      <vt:lpstr>Poll Question #1</vt:lpstr>
      <vt:lpstr>Poll Question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NewUsersPPT</dc:title>
  <dc:creator>CareerOneStop</dc:creator>
  <cp:lastModifiedBy>Tenner, Kelly (DEED)</cp:lastModifiedBy>
  <cp:revision>633</cp:revision>
  <cp:lastPrinted>2021-11-11T01:17:51Z</cp:lastPrinted>
  <dcterms:created xsi:type="dcterms:W3CDTF">2007-04-17T16:38:40Z</dcterms:created>
  <dcterms:modified xsi:type="dcterms:W3CDTF">2025-07-24T19:55:57Z</dcterms:modified>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0x0101007669111648CCE841868FE85E89B9B60A</vt:lpwstr>
  </property>
  <property fmtid="{D5CDD505-2E9C-101B-9397-08002B2CF9AE}" pid="3" name="Order">
    <vt:r8>8900</vt:r8>
  </property>
</Properties>
</file>