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heme/theme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8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9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2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5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17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18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9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1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22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3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notesSlides/notesSlide24.xml" ContentType="application/vnd.openxmlformats-officedocument.presentationml.notesSlide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5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26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27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8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3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32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67" r:id="rId5"/>
  </p:sldMasterIdLst>
  <p:notesMasterIdLst>
    <p:notesMasterId r:id="rId39"/>
  </p:notesMasterIdLst>
  <p:sldIdLst>
    <p:sldId id="430" r:id="rId6"/>
    <p:sldId id="459" r:id="rId7"/>
    <p:sldId id="264" r:id="rId8"/>
    <p:sldId id="321" r:id="rId9"/>
    <p:sldId id="450" r:id="rId10"/>
    <p:sldId id="400" r:id="rId11"/>
    <p:sldId id="399" r:id="rId12"/>
    <p:sldId id="347" r:id="rId13"/>
    <p:sldId id="353" r:id="rId14"/>
    <p:sldId id="355" r:id="rId15"/>
    <p:sldId id="272" r:id="rId16"/>
    <p:sldId id="429" r:id="rId17"/>
    <p:sldId id="436" r:id="rId18"/>
    <p:sldId id="432" r:id="rId19"/>
    <p:sldId id="452" r:id="rId20"/>
    <p:sldId id="445" r:id="rId21"/>
    <p:sldId id="451" r:id="rId22"/>
    <p:sldId id="409" r:id="rId23"/>
    <p:sldId id="438" r:id="rId24"/>
    <p:sldId id="390" r:id="rId25"/>
    <p:sldId id="446" r:id="rId26"/>
    <p:sldId id="391" r:id="rId27"/>
    <p:sldId id="442" r:id="rId28"/>
    <p:sldId id="447" r:id="rId29"/>
    <p:sldId id="440" r:id="rId30"/>
    <p:sldId id="448" r:id="rId31"/>
    <p:sldId id="441" r:id="rId32"/>
    <p:sldId id="443" r:id="rId33"/>
    <p:sldId id="444" r:id="rId34"/>
    <p:sldId id="453" r:id="rId35"/>
    <p:sldId id="454" r:id="rId36"/>
    <p:sldId id="455" r:id="rId37"/>
    <p:sldId id="457" r:id="rId38"/>
  </p:sldIdLst>
  <p:sldSz cx="9144000" cy="6858000" type="screen4x3"/>
  <p:notesSz cx="7102475" cy="9388475"/>
  <p:custDataLst>
    <p:tags r:id="rId4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Remington" initials="JR" lastIdx="0" clrIdx="0">
    <p:extLst>
      <p:ext uri="{19B8F6BF-5375-455C-9EA6-DF929625EA0E}">
        <p15:presenceInfo xmlns:p15="http://schemas.microsoft.com/office/powerpoint/2012/main" userId="f70919ae9ed0cecf" providerId="Windows Live"/>
      </p:ext>
    </p:extLst>
  </p:cmAuthor>
  <p:cmAuthor id="2" name="Dahlman, Patricia (DEED)" initials="DP(" lastIdx="0" clrIdx="1">
    <p:extLst>
      <p:ext uri="{19B8F6BF-5375-455C-9EA6-DF929625EA0E}">
        <p15:presenceInfo xmlns:p15="http://schemas.microsoft.com/office/powerpoint/2012/main" userId="S::Patricia.Dahlman@state.mn.us::d54e97e0-1ab3-47db-853a-0047995f130b" providerId="AD"/>
      </p:ext>
    </p:extLst>
  </p:cmAuthor>
  <p:cmAuthor id="3" name="Olshefski, Stanley S - OPA" initials="OSS-O" lastIdx="0" clrIdx="2">
    <p:extLst>
      <p:ext uri="{19B8F6BF-5375-455C-9EA6-DF929625EA0E}">
        <p15:presenceInfo xmlns:p15="http://schemas.microsoft.com/office/powerpoint/2012/main" userId="S-1-5-21-625881431-3029617060-3355961844-125259" providerId="AD"/>
      </p:ext>
    </p:extLst>
  </p:cmAuthor>
  <p:cmAuthor id="4" name="Julie Remington" initials="JR [2]" lastIdx="0" clrIdx="3">
    <p:extLst>
      <p:ext uri="{19B8F6BF-5375-455C-9EA6-DF929625EA0E}">
        <p15:presenceInfo xmlns:p15="http://schemas.microsoft.com/office/powerpoint/2012/main" userId="S-1-5-21-548176450-911158474-2148038326-352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65F289-7411-4E12-A821-7706276AC07C}" v="2" dt="2025-07-31T18:12:38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 autoAdjust="0"/>
    <p:restoredTop sz="43122" autoAdjust="0"/>
  </p:normalViewPr>
  <p:slideViewPr>
    <p:cSldViewPr>
      <p:cViewPr varScale="1">
        <p:scale>
          <a:sx n="31" d="100"/>
          <a:sy n="31" d="100"/>
        </p:scale>
        <p:origin x="19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70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nner, Kelly (DEED)" userId="d81ae21b-150e-4f9f-a527-be91045f6204" providerId="ADAL" clId="{E565F289-7411-4E12-A821-7706276AC07C}"/>
    <pc:docChg chg="modSld">
      <pc:chgData name="Tenner, Kelly (DEED)" userId="d81ae21b-150e-4f9f-a527-be91045f6204" providerId="ADAL" clId="{E565F289-7411-4E12-A821-7706276AC07C}" dt="2025-07-31T18:15:22.963" v="110" actId="962"/>
      <pc:docMkLst>
        <pc:docMk/>
      </pc:docMkLst>
      <pc:sldChg chg="modSp mod">
        <pc:chgData name="Tenner, Kelly (DEED)" userId="d81ae21b-150e-4f9f-a527-be91045f6204" providerId="ADAL" clId="{E565F289-7411-4E12-A821-7706276AC07C}" dt="2025-07-31T18:12:34.059" v="60" actId="962"/>
        <pc:sldMkLst>
          <pc:docMk/>
          <pc:sldMk cId="2147237792" sldId="264"/>
        </pc:sldMkLst>
        <pc:picChg chg="mod">
          <ac:chgData name="Tenner, Kelly (DEED)" userId="d81ae21b-150e-4f9f-a527-be91045f6204" providerId="ADAL" clId="{E565F289-7411-4E12-A821-7706276AC07C}" dt="2025-07-31T18:12:34.059" v="60" actId="962"/>
          <ac:picMkLst>
            <pc:docMk/>
            <pc:sldMk cId="2147237792" sldId="264"/>
            <ac:picMk id="4" creationId="{00000000-0000-0000-0000-000000000000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2:38.355" v="62" actId="962"/>
        <pc:sldMkLst>
          <pc:docMk/>
          <pc:sldMk cId="3201443415" sldId="321"/>
        </pc:sldMkLst>
        <pc:spChg chg="mod">
          <ac:chgData name="Tenner, Kelly (DEED)" userId="d81ae21b-150e-4f9f-a527-be91045f6204" providerId="ADAL" clId="{E565F289-7411-4E12-A821-7706276AC07C}" dt="2025-07-31T18:11:51.813" v="7" actId="962"/>
          <ac:spMkLst>
            <pc:docMk/>
            <pc:sldMk cId="3201443415" sldId="321"/>
            <ac:spMk id="5" creationId="{55B6E73B-C3AA-4F3D-9FF1-2135718B322F}"/>
          </ac:spMkLst>
        </pc:spChg>
        <pc:picChg chg="mod">
          <ac:chgData name="Tenner, Kelly (DEED)" userId="d81ae21b-150e-4f9f-a527-be91045f6204" providerId="ADAL" clId="{E565F289-7411-4E12-A821-7706276AC07C}" dt="2025-07-31T18:12:37.065" v="61" actId="962"/>
          <ac:picMkLst>
            <pc:docMk/>
            <pc:sldMk cId="3201443415" sldId="321"/>
            <ac:picMk id="6" creationId="{3F0248C2-5F11-42DC-AF58-A73B2B8706DF}"/>
          </ac:picMkLst>
        </pc:picChg>
        <pc:picChg chg="mod">
          <ac:chgData name="Tenner, Kelly (DEED)" userId="d81ae21b-150e-4f9f-a527-be91045f6204" providerId="ADAL" clId="{E565F289-7411-4E12-A821-7706276AC07C}" dt="2025-07-31T18:12:38.355" v="62" actId="962"/>
          <ac:picMkLst>
            <pc:docMk/>
            <pc:sldMk cId="3201443415" sldId="321"/>
            <ac:picMk id="1026" creationId="{C592599A-5619-4EF2-8053-3C1DF8EE186A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2:09.514" v="56" actId="20577"/>
        <pc:sldMkLst>
          <pc:docMk/>
          <pc:sldMk cId="3389584723" sldId="353"/>
        </pc:sldMkLst>
        <pc:spChg chg="mod">
          <ac:chgData name="Tenner, Kelly (DEED)" userId="d81ae21b-150e-4f9f-a527-be91045f6204" providerId="ADAL" clId="{E565F289-7411-4E12-A821-7706276AC07C}" dt="2025-07-31T18:12:09.514" v="56" actId="20577"/>
          <ac:spMkLst>
            <pc:docMk/>
            <pc:sldMk cId="3389584723" sldId="353"/>
            <ac:spMk id="2" creationId="{E3A1AE71-9C60-4B74-8A9F-D39AAAE47A0E}"/>
          </ac:spMkLst>
        </pc:spChg>
      </pc:sldChg>
      <pc:sldChg chg="modSp mod">
        <pc:chgData name="Tenner, Kelly (DEED)" userId="d81ae21b-150e-4f9f-a527-be91045f6204" providerId="ADAL" clId="{E565F289-7411-4E12-A821-7706276AC07C}" dt="2025-07-31T18:14:00.257" v="84" actId="962"/>
        <pc:sldMkLst>
          <pc:docMk/>
          <pc:sldMk cId="320927005" sldId="390"/>
        </pc:sldMkLst>
        <pc:spChg chg="mod">
          <ac:chgData name="Tenner, Kelly (DEED)" userId="d81ae21b-150e-4f9f-a527-be91045f6204" providerId="ADAL" clId="{E565F289-7411-4E12-A821-7706276AC07C}" dt="2025-07-31T18:11:51.929" v="17" actId="962"/>
          <ac:spMkLst>
            <pc:docMk/>
            <pc:sldMk cId="320927005" sldId="390"/>
            <ac:spMk id="6" creationId="{3A6995EE-4B46-4599-A984-4993AAC35B1C}"/>
          </ac:spMkLst>
        </pc:spChg>
        <pc:picChg chg="mod">
          <ac:chgData name="Tenner, Kelly (DEED)" userId="d81ae21b-150e-4f9f-a527-be91045f6204" providerId="ADAL" clId="{E565F289-7411-4E12-A821-7706276AC07C}" dt="2025-07-31T18:14:00.257" v="84" actId="962"/>
          <ac:picMkLst>
            <pc:docMk/>
            <pc:sldMk cId="320927005" sldId="390"/>
            <ac:picMk id="4" creationId="{4D098288-CDE8-46EE-9231-587B49F2EC53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14.601" v="88" actId="962"/>
        <pc:sldMkLst>
          <pc:docMk/>
          <pc:sldMk cId="1378097087" sldId="391"/>
        </pc:sldMkLst>
        <pc:spChg chg="mod">
          <ac:chgData name="Tenner, Kelly (DEED)" userId="d81ae21b-150e-4f9f-a527-be91045f6204" providerId="ADAL" clId="{E565F289-7411-4E12-A821-7706276AC07C}" dt="2025-07-31T18:11:51.947" v="19" actId="962"/>
          <ac:spMkLst>
            <pc:docMk/>
            <pc:sldMk cId="1378097087" sldId="391"/>
            <ac:spMk id="6" creationId="{EC3F6DDF-E94C-4F7F-B348-13049C44A59C}"/>
          </ac:spMkLst>
        </pc:spChg>
        <pc:picChg chg="mod">
          <ac:chgData name="Tenner, Kelly (DEED)" userId="d81ae21b-150e-4f9f-a527-be91045f6204" providerId="ADAL" clId="{E565F289-7411-4E12-A821-7706276AC07C}" dt="2025-07-31T18:14:14.601" v="88" actId="962"/>
          <ac:picMkLst>
            <pc:docMk/>
            <pc:sldMk cId="1378097087" sldId="391"/>
            <ac:picMk id="3" creationId="{7D349F78-6440-4B07-83A8-84786F65F874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00.568" v="68" actId="962"/>
        <pc:sldMkLst>
          <pc:docMk/>
          <pc:sldMk cId="2540210780" sldId="399"/>
        </pc:sldMkLst>
        <pc:spChg chg="mod">
          <ac:chgData name="Tenner, Kelly (DEED)" userId="d81ae21b-150e-4f9f-a527-be91045f6204" providerId="ADAL" clId="{E565F289-7411-4E12-A821-7706276AC07C}" dt="2025-07-31T18:11:51.845" v="9" actId="962"/>
          <ac:spMkLst>
            <pc:docMk/>
            <pc:sldMk cId="2540210780" sldId="399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E565F289-7411-4E12-A821-7706276AC07C}" dt="2025-07-31T18:13:00.568" v="68" actId="962"/>
          <ac:picMkLst>
            <pc:docMk/>
            <pc:sldMk cId="2540210780" sldId="399"/>
            <ac:picMk id="3" creationId="{D37CCF5D-227D-46C9-B3F5-FA7D459AC35F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2:50.411" v="66" actId="962"/>
        <pc:sldMkLst>
          <pc:docMk/>
          <pc:sldMk cId="1239876549" sldId="400"/>
        </pc:sldMkLst>
        <pc:spChg chg="mod">
          <ac:chgData name="Tenner, Kelly (DEED)" userId="d81ae21b-150e-4f9f-a527-be91045f6204" providerId="ADAL" clId="{E565F289-7411-4E12-A821-7706276AC07C}" dt="2025-07-31T18:11:51.834" v="8" actId="962"/>
          <ac:spMkLst>
            <pc:docMk/>
            <pc:sldMk cId="1239876549" sldId="400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E565F289-7411-4E12-A821-7706276AC07C}" dt="2025-07-31T18:12:50.411" v="66" actId="962"/>
          <ac:picMkLst>
            <pc:docMk/>
            <pc:sldMk cId="1239876549" sldId="400"/>
            <ac:picMk id="3" creationId="{BF8CF34A-EA92-4E20-95C6-7326E7EF6CFE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45.719" v="80" actId="962"/>
        <pc:sldMkLst>
          <pc:docMk/>
          <pc:sldMk cId="179356204" sldId="409"/>
        </pc:sldMkLst>
        <pc:spChg chg="mod">
          <ac:chgData name="Tenner, Kelly (DEED)" userId="d81ae21b-150e-4f9f-a527-be91045f6204" providerId="ADAL" clId="{E565F289-7411-4E12-A821-7706276AC07C}" dt="2025-07-31T18:11:51.912" v="15" actId="962"/>
          <ac:spMkLst>
            <pc:docMk/>
            <pc:sldMk cId="179356204" sldId="409"/>
            <ac:spMk id="5" creationId="{A2DF7467-E4E0-4714-A854-8B006D655ECC}"/>
          </ac:spMkLst>
        </pc:spChg>
        <pc:picChg chg="mod">
          <ac:chgData name="Tenner, Kelly (DEED)" userId="d81ae21b-150e-4f9f-a527-be91045f6204" providerId="ADAL" clId="{E565F289-7411-4E12-A821-7706276AC07C}" dt="2025-07-31T18:13:45.719" v="80" actId="962"/>
          <ac:picMkLst>
            <pc:docMk/>
            <pc:sldMk cId="179356204" sldId="409"/>
            <ac:picMk id="3" creationId="{5A377A31-7E1D-4FDB-8166-2938B7EED2EA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2:32.857" v="59" actId="962"/>
        <pc:sldMkLst>
          <pc:docMk/>
          <pc:sldMk cId="3910250134" sldId="430"/>
        </pc:sldMkLst>
        <pc:spChg chg="mod">
          <ac:chgData name="Tenner, Kelly (DEED)" userId="d81ae21b-150e-4f9f-a527-be91045f6204" providerId="ADAL" clId="{E565F289-7411-4E12-A821-7706276AC07C}" dt="2025-07-31T18:11:35.330" v="6" actId="20577"/>
          <ac:spMkLst>
            <pc:docMk/>
            <pc:sldMk cId="3910250134" sldId="430"/>
            <ac:spMk id="2" creationId="{00000000-0000-0000-0000-000000000000}"/>
          </ac:spMkLst>
        </pc:spChg>
        <pc:picChg chg="mod">
          <ac:chgData name="Tenner, Kelly (DEED)" userId="d81ae21b-150e-4f9f-a527-be91045f6204" providerId="ADAL" clId="{E565F289-7411-4E12-A821-7706276AC07C}" dt="2025-07-31T18:12:30.711" v="58" actId="962"/>
          <ac:picMkLst>
            <pc:docMk/>
            <pc:sldMk cId="3910250134" sldId="430"/>
            <ac:picMk id="4" creationId="{00000000-0000-0000-0000-000000000000}"/>
          </ac:picMkLst>
        </pc:picChg>
        <pc:picChg chg="mod">
          <ac:chgData name="Tenner, Kelly (DEED)" userId="d81ae21b-150e-4f9f-a527-be91045f6204" providerId="ADAL" clId="{E565F289-7411-4E12-A821-7706276AC07C}" dt="2025-07-31T18:12:32.857" v="59" actId="962"/>
          <ac:picMkLst>
            <pc:docMk/>
            <pc:sldMk cId="3910250134" sldId="430"/>
            <ac:picMk id="7" creationId="{10CE2EEC-0E78-4146-BBD8-2387557F935E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14.803" v="72" actId="962"/>
        <pc:sldMkLst>
          <pc:docMk/>
          <pc:sldMk cId="672383563" sldId="432"/>
        </pc:sldMkLst>
        <pc:spChg chg="mod">
          <ac:chgData name="Tenner, Kelly (DEED)" userId="d81ae21b-150e-4f9f-a527-be91045f6204" providerId="ADAL" clId="{E565F289-7411-4E12-A821-7706276AC07C}" dt="2025-07-31T18:11:51.870" v="11" actId="962"/>
          <ac:spMkLst>
            <pc:docMk/>
            <pc:sldMk cId="672383563" sldId="432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E565F289-7411-4E12-A821-7706276AC07C}" dt="2025-07-31T18:13:14.803" v="72" actId="962"/>
          <ac:picMkLst>
            <pc:docMk/>
            <pc:sldMk cId="672383563" sldId="432"/>
            <ac:picMk id="3" creationId="{53154D58-5316-4BFD-B09F-DBE070E9484A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07.337" v="70" actId="962"/>
        <pc:sldMkLst>
          <pc:docMk/>
          <pc:sldMk cId="193326924" sldId="436"/>
        </pc:sldMkLst>
        <pc:spChg chg="mod">
          <ac:chgData name="Tenner, Kelly (DEED)" userId="d81ae21b-150e-4f9f-a527-be91045f6204" providerId="ADAL" clId="{E565F289-7411-4E12-A821-7706276AC07C}" dt="2025-07-31T18:11:51.862" v="10" actId="962"/>
          <ac:spMkLst>
            <pc:docMk/>
            <pc:sldMk cId="193326924" sldId="436"/>
            <ac:spMk id="5" creationId="{A2DF7467-E4E0-4714-A854-8B006D655ECC}"/>
          </ac:spMkLst>
        </pc:spChg>
        <pc:picChg chg="mod">
          <ac:chgData name="Tenner, Kelly (DEED)" userId="d81ae21b-150e-4f9f-a527-be91045f6204" providerId="ADAL" clId="{E565F289-7411-4E12-A821-7706276AC07C}" dt="2025-07-31T18:13:07.337" v="70" actId="962"/>
          <ac:picMkLst>
            <pc:docMk/>
            <pc:sldMk cId="193326924" sldId="436"/>
            <ac:picMk id="7" creationId="{4CF871E7-4365-49F8-A83D-5AB54AC2B2A9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53.727" v="82" actId="962"/>
        <pc:sldMkLst>
          <pc:docMk/>
          <pc:sldMk cId="720624972" sldId="438"/>
        </pc:sldMkLst>
        <pc:spChg chg="mod">
          <ac:chgData name="Tenner, Kelly (DEED)" userId="d81ae21b-150e-4f9f-a527-be91045f6204" providerId="ADAL" clId="{E565F289-7411-4E12-A821-7706276AC07C}" dt="2025-07-31T18:11:51.923" v="16" actId="962"/>
          <ac:spMkLst>
            <pc:docMk/>
            <pc:sldMk cId="720624972" sldId="438"/>
            <ac:spMk id="8" creationId="{3F6D6482-8482-41B5-9784-EE82DE150734}"/>
          </ac:spMkLst>
        </pc:spChg>
        <pc:picChg chg="mod">
          <ac:chgData name="Tenner, Kelly (DEED)" userId="d81ae21b-150e-4f9f-a527-be91045f6204" providerId="ADAL" clId="{E565F289-7411-4E12-A821-7706276AC07C}" dt="2025-07-31T18:13:53.727" v="82" actId="962"/>
          <ac:picMkLst>
            <pc:docMk/>
            <pc:sldMk cId="720624972" sldId="438"/>
            <ac:picMk id="4" creationId="{33FAE4C1-52AF-42C2-AC85-F04255F4C30C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32.857" v="94" actId="962"/>
        <pc:sldMkLst>
          <pc:docMk/>
          <pc:sldMk cId="105713302" sldId="440"/>
        </pc:sldMkLst>
        <pc:spChg chg="mod">
          <ac:chgData name="Tenner, Kelly (DEED)" userId="d81ae21b-150e-4f9f-a527-be91045f6204" providerId="ADAL" clId="{E565F289-7411-4E12-A821-7706276AC07C}" dt="2025-07-31T18:11:51.974" v="22" actId="962"/>
          <ac:spMkLst>
            <pc:docMk/>
            <pc:sldMk cId="105713302" sldId="440"/>
            <ac:spMk id="7" creationId="{EBDED96F-E750-47B6-A7C6-3C189E5D70E7}"/>
          </ac:spMkLst>
        </pc:spChg>
        <pc:picChg chg="mod">
          <ac:chgData name="Tenner, Kelly (DEED)" userId="d81ae21b-150e-4f9f-a527-be91045f6204" providerId="ADAL" clId="{E565F289-7411-4E12-A821-7706276AC07C}" dt="2025-07-31T18:14:32.857" v="94" actId="962"/>
          <ac:picMkLst>
            <pc:docMk/>
            <pc:sldMk cId="105713302" sldId="440"/>
            <ac:picMk id="3" creationId="{50B12E96-E088-4F10-B9FB-2D1C1A97D5DD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43.328" v="98" actId="962"/>
        <pc:sldMkLst>
          <pc:docMk/>
          <pc:sldMk cId="1405368341" sldId="441"/>
        </pc:sldMkLst>
        <pc:spChg chg="mod">
          <ac:chgData name="Tenner, Kelly (DEED)" userId="d81ae21b-150e-4f9f-a527-be91045f6204" providerId="ADAL" clId="{E565F289-7411-4E12-A821-7706276AC07C}" dt="2025-07-31T18:11:51.993" v="24" actId="962"/>
          <ac:spMkLst>
            <pc:docMk/>
            <pc:sldMk cId="1405368341" sldId="441"/>
            <ac:spMk id="7" creationId="{5E7A5730-C6A0-40C5-8F86-4FB136505314}"/>
          </ac:spMkLst>
        </pc:spChg>
        <pc:picChg chg="mod">
          <ac:chgData name="Tenner, Kelly (DEED)" userId="d81ae21b-150e-4f9f-a527-be91045f6204" providerId="ADAL" clId="{E565F289-7411-4E12-A821-7706276AC07C}" dt="2025-07-31T18:14:43.328" v="98" actId="962"/>
          <ac:picMkLst>
            <pc:docMk/>
            <pc:sldMk cId="1405368341" sldId="441"/>
            <ac:picMk id="3" creationId="{46871FE2-B976-43CC-965D-F8795AEEBF38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19.590" v="90" actId="962"/>
        <pc:sldMkLst>
          <pc:docMk/>
          <pc:sldMk cId="555931872" sldId="442"/>
        </pc:sldMkLst>
        <pc:spChg chg="mod">
          <ac:chgData name="Tenner, Kelly (DEED)" userId="d81ae21b-150e-4f9f-a527-be91045f6204" providerId="ADAL" clId="{E565F289-7411-4E12-A821-7706276AC07C}" dt="2025-07-31T18:11:51.955" v="20" actId="962"/>
          <ac:spMkLst>
            <pc:docMk/>
            <pc:sldMk cId="555931872" sldId="442"/>
            <ac:spMk id="6" creationId="{EC3F6DDF-E94C-4F7F-B348-13049C44A59C}"/>
          </ac:spMkLst>
        </pc:spChg>
        <pc:picChg chg="mod">
          <ac:chgData name="Tenner, Kelly (DEED)" userId="d81ae21b-150e-4f9f-a527-be91045f6204" providerId="ADAL" clId="{E565F289-7411-4E12-A821-7706276AC07C}" dt="2025-07-31T18:14:19.590" v="90" actId="962"/>
          <ac:picMkLst>
            <pc:docMk/>
            <pc:sldMk cId="555931872" sldId="442"/>
            <ac:picMk id="4" creationId="{D268B399-B8A6-4A7C-B489-84E50D5BCF58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48.231" v="100" actId="962"/>
        <pc:sldMkLst>
          <pc:docMk/>
          <pc:sldMk cId="1444911509" sldId="443"/>
        </pc:sldMkLst>
        <pc:spChg chg="mod">
          <ac:chgData name="Tenner, Kelly (DEED)" userId="d81ae21b-150e-4f9f-a527-be91045f6204" providerId="ADAL" clId="{E565F289-7411-4E12-A821-7706276AC07C}" dt="2025-07-31T18:11:52" v="25" actId="962"/>
          <ac:spMkLst>
            <pc:docMk/>
            <pc:sldMk cId="1444911509" sldId="443"/>
            <ac:spMk id="7" creationId="{5E7A5730-C6A0-40C5-8F86-4FB136505314}"/>
          </ac:spMkLst>
        </pc:spChg>
        <pc:picChg chg="mod">
          <ac:chgData name="Tenner, Kelly (DEED)" userId="d81ae21b-150e-4f9f-a527-be91045f6204" providerId="ADAL" clId="{E565F289-7411-4E12-A821-7706276AC07C}" dt="2025-07-31T18:14:48.231" v="100" actId="962"/>
          <ac:picMkLst>
            <pc:docMk/>
            <pc:sldMk cId="1444911509" sldId="443"/>
            <ac:picMk id="4" creationId="{EFCF456C-725A-4A84-963B-F5EFC65B4E23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58.478" v="102" actId="962"/>
        <pc:sldMkLst>
          <pc:docMk/>
          <pc:sldMk cId="2951280744" sldId="444"/>
        </pc:sldMkLst>
        <pc:spChg chg="mod">
          <ac:chgData name="Tenner, Kelly (DEED)" userId="d81ae21b-150e-4f9f-a527-be91045f6204" providerId="ADAL" clId="{E565F289-7411-4E12-A821-7706276AC07C}" dt="2025-07-31T18:11:52.012" v="26" actId="962"/>
          <ac:spMkLst>
            <pc:docMk/>
            <pc:sldMk cId="2951280744" sldId="444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E565F289-7411-4E12-A821-7706276AC07C}" dt="2025-07-31T18:14:58.478" v="102" actId="962"/>
          <ac:picMkLst>
            <pc:docMk/>
            <pc:sldMk cId="2951280744" sldId="444"/>
            <ac:picMk id="3" creationId="{29977081-D9DB-4A02-B9CE-BC739B6FF5CB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29.388" v="76" actId="962"/>
        <pc:sldMkLst>
          <pc:docMk/>
          <pc:sldMk cId="3463930011" sldId="445"/>
        </pc:sldMkLst>
        <pc:spChg chg="mod">
          <ac:chgData name="Tenner, Kelly (DEED)" userId="d81ae21b-150e-4f9f-a527-be91045f6204" providerId="ADAL" clId="{E565F289-7411-4E12-A821-7706276AC07C}" dt="2025-07-31T18:11:51.891" v="13" actId="962"/>
          <ac:spMkLst>
            <pc:docMk/>
            <pc:sldMk cId="3463930011" sldId="445"/>
            <ac:spMk id="6" creationId="{3A6995EE-4B46-4599-A984-4993AAC35B1C}"/>
          </ac:spMkLst>
        </pc:spChg>
        <pc:picChg chg="mod">
          <ac:chgData name="Tenner, Kelly (DEED)" userId="d81ae21b-150e-4f9f-a527-be91045f6204" providerId="ADAL" clId="{E565F289-7411-4E12-A821-7706276AC07C}" dt="2025-07-31T18:13:29.388" v="76" actId="962"/>
          <ac:picMkLst>
            <pc:docMk/>
            <pc:sldMk cId="3463930011" sldId="445"/>
            <ac:picMk id="4" creationId="{6F3EBAF5-8CFD-46A1-983D-7F491D554F8F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06.834" v="86" actId="962"/>
        <pc:sldMkLst>
          <pc:docMk/>
          <pc:sldMk cId="610256107" sldId="446"/>
        </pc:sldMkLst>
        <pc:spChg chg="mod">
          <ac:chgData name="Tenner, Kelly (DEED)" userId="d81ae21b-150e-4f9f-a527-be91045f6204" providerId="ADAL" clId="{E565F289-7411-4E12-A821-7706276AC07C}" dt="2025-07-31T18:11:51.940" v="18" actId="962"/>
          <ac:spMkLst>
            <pc:docMk/>
            <pc:sldMk cId="610256107" sldId="446"/>
            <ac:spMk id="6" creationId="{3A6995EE-4B46-4599-A984-4993AAC35B1C}"/>
          </ac:spMkLst>
        </pc:spChg>
        <pc:picChg chg="mod">
          <ac:chgData name="Tenner, Kelly (DEED)" userId="d81ae21b-150e-4f9f-a527-be91045f6204" providerId="ADAL" clId="{E565F289-7411-4E12-A821-7706276AC07C}" dt="2025-07-31T18:14:06.834" v="86" actId="962"/>
          <ac:picMkLst>
            <pc:docMk/>
            <pc:sldMk cId="610256107" sldId="446"/>
            <ac:picMk id="3" creationId="{EB381CAA-4254-4C00-9B2C-2051BB35A153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26.575" v="92" actId="962"/>
        <pc:sldMkLst>
          <pc:docMk/>
          <pc:sldMk cId="3476911481" sldId="447"/>
        </pc:sldMkLst>
        <pc:spChg chg="mod">
          <ac:chgData name="Tenner, Kelly (DEED)" userId="d81ae21b-150e-4f9f-a527-be91045f6204" providerId="ADAL" clId="{E565F289-7411-4E12-A821-7706276AC07C}" dt="2025-07-31T18:11:51.964" v="21" actId="962"/>
          <ac:spMkLst>
            <pc:docMk/>
            <pc:sldMk cId="3476911481" sldId="447"/>
            <ac:spMk id="6" creationId="{3A6995EE-4B46-4599-A984-4993AAC35B1C}"/>
          </ac:spMkLst>
        </pc:spChg>
        <pc:picChg chg="mod">
          <ac:chgData name="Tenner, Kelly (DEED)" userId="d81ae21b-150e-4f9f-a527-be91045f6204" providerId="ADAL" clId="{E565F289-7411-4E12-A821-7706276AC07C}" dt="2025-07-31T18:14:26.575" v="92" actId="962"/>
          <ac:picMkLst>
            <pc:docMk/>
            <pc:sldMk cId="3476911481" sldId="447"/>
            <ac:picMk id="7" creationId="{A5AB726E-3A1C-4EC7-860D-6A996165FA62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4:37.368" v="96" actId="962"/>
        <pc:sldMkLst>
          <pc:docMk/>
          <pc:sldMk cId="3433269015" sldId="448"/>
        </pc:sldMkLst>
        <pc:spChg chg="mod">
          <ac:chgData name="Tenner, Kelly (DEED)" userId="d81ae21b-150e-4f9f-a527-be91045f6204" providerId="ADAL" clId="{E565F289-7411-4E12-A821-7706276AC07C}" dt="2025-07-31T18:11:51.982" v="23" actId="962"/>
          <ac:spMkLst>
            <pc:docMk/>
            <pc:sldMk cId="3433269015" sldId="448"/>
            <ac:spMk id="7" creationId="{EBDED96F-E750-47B6-A7C6-3C189E5D70E7}"/>
          </ac:spMkLst>
        </pc:spChg>
        <pc:picChg chg="mod">
          <ac:chgData name="Tenner, Kelly (DEED)" userId="d81ae21b-150e-4f9f-a527-be91045f6204" providerId="ADAL" clId="{E565F289-7411-4E12-A821-7706276AC07C}" dt="2025-07-31T18:14:37.368" v="96" actId="962"/>
          <ac:picMkLst>
            <pc:docMk/>
            <pc:sldMk cId="3433269015" sldId="448"/>
            <ac:picMk id="5" creationId="{1F897B19-A4DA-4F6E-9BEA-CC453F42D655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2:41.911" v="64" actId="962"/>
        <pc:sldMkLst>
          <pc:docMk/>
          <pc:sldMk cId="2524768727" sldId="450"/>
        </pc:sldMkLst>
        <pc:picChg chg="mod">
          <ac:chgData name="Tenner, Kelly (DEED)" userId="d81ae21b-150e-4f9f-a527-be91045f6204" providerId="ADAL" clId="{E565F289-7411-4E12-A821-7706276AC07C}" dt="2025-07-31T18:12:41.911" v="64" actId="962"/>
          <ac:picMkLst>
            <pc:docMk/>
            <pc:sldMk cId="2524768727" sldId="450"/>
            <ac:picMk id="7" creationId="{AB70841E-C2C6-41B9-8F4F-E41685219864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39.085" v="78" actId="962"/>
        <pc:sldMkLst>
          <pc:docMk/>
          <pc:sldMk cId="3146329783" sldId="451"/>
        </pc:sldMkLst>
        <pc:spChg chg="mod">
          <ac:chgData name="Tenner, Kelly (DEED)" userId="d81ae21b-150e-4f9f-a527-be91045f6204" providerId="ADAL" clId="{E565F289-7411-4E12-A821-7706276AC07C}" dt="2025-07-31T18:11:51.904" v="14" actId="962"/>
          <ac:spMkLst>
            <pc:docMk/>
            <pc:sldMk cId="3146329783" sldId="451"/>
            <ac:spMk id="6" creationId="{3A6995EE-4B46-4599-A984-4993AAC35B1C}"/>
          </ac:spMkLst>
        </pc:spChg>
        <pc:picChg chg="mod">
          <ac:chgData name="Tenner, Kelly (DEED)" userId="d81ae21b-150e-4f9f-a527-be91045f6204" providerId="ADAL" clId="{E565F289-7411-4E12-A821-7706276AC07C}" dt="2025-07-31T18:13:39.085" v="78" actId="962"/>
          <ac:picMkLst>
            <pc:docMk/>
            <pc:sldMk cId="3146329783" sldId="451"/>
            <ac:picMk id="3" creationId="{DEC5AB20-87E6-448F-8D69-9DFE9BF85F48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3:23.716" v="74" actId="962"/>
        <pc:sldMkLst>
          <pc:docMk/>
          <pc:sldMk cId="511026356" sldId="452"/>
        </pc:sldMkLst>
        <pc:spChg chg="mod">
          <ac:chgData name="Tenner, Kelly (DEED)" userId="d81ae21b-150e-4f9f-a527-be91045f6204" providerId="ADAL" clId="{E565F289-7411-4E12-A821-7706276AC07C}" dt="2025-07-31T18:11:51.883" v="12" actId="962"/>
          <ac:spMkLst>
            <pc:docMk/>
            <pc:sldMk cId="511026356" sldId="452"/>
            <ac:spMk id="7" creationId="{ACD032E7-A72E-42B6-92AD-84AB41416E7D}"/>
          </ac:spMkLst>
        </pc:spChg>
        <pc:picChg chg="mod">
          <ac:chgData name="Tenner, Kelly (DEED)" userId="d81ae21b-150e-4f9f-a527-be91045f6204" providerId="ADAL" clId="{E565F289-7411-4E12-A821-7706276AC07C}" dt="2025-07-31T18:13:23.716" v="74" actId="962"/>
          <ac:picMkLst>
            <pc:docMk/>
            <pc:sldMk cId="511026356" sldId="452"/>
            <ac:picMk id="4" creationId="{15EBA2F4-F67A-42FE-9A71-1825115AA72D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5:04.844" v="104" actId="962"/>
        <pc:sldMkLst>
          <pc:docMk/>
          <pc:sldMk cId="2088573734" sldId="453"/>
        </pc:sldMkLst>
        <pc:spChg chg="mod">
          <ac:chgData name="Tenner, Kelly (DEED)" userId="d81ae21b-150e-4f9f-a527-be91045f6204" providerId="ADAL" clId="{E565F289-7411-4E12-A821-7706276AC07C}" dt="2025-07-31T18:11:52.020" v="27" actId="962"/>
          <ac:spMkLst>
            <pc:docMk/>
            <pc:sldMk cId="2088573734" sldId="453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E565F289-7411-4E12-A821-7706276AC07C}" dt="2025-07-31T18:15:04.844" v="104" actId="962"/>
          <ac:picMkLst>
            <pc:docMk/>
            <pc:sldMk cId="2088573734" sldId="453"/>
            <ac:picMk id="4" creationId="{E5D54129-D5EE-43F2-A090-E4CF0F0A6422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5:10.411" v="106" actId="962"/>
        <pc:sldMkLst>
          <pc:docMk/>
          <pc:sldMk cId="1468875351" sldId="454"/>
        </pc:sldMkLst>
        <pc:spChg chg="mod">
          <ac:chgData name="Tenner, Kelly (DEED)" userId="d81ae21b-150e-4f9f-a527-be91045f6204" providerId="ADAL" clId="{E565F289-7411-4E12-A821-7706276AC07C}" dt="2025-07-31T18:11:52.031" v="28" actId="962"/>
          <ac:spMkLst>
            <pc:docMk/>
            <pc:sldMk cId="1468875351" sldId="454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E565F289-7411-4E12-A821-7706276AC07C}" dt="2025-07-31T18:15:10.411" v="106" actId="962"/>
          <ac:picMkLst>
            <pc:docMk/>
            <pc:sldMk cId="1468875351" sldId="454"/>
            <ac:picMk id="3" creationId="{0BC88CD5-C699-4042-A388-425ACF651370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5:16.643" v="108" actId="962"/>
        <pc:sldMkLst>
          <pc:docMk/>
          <pc:sldMk cId="644987667" sldId="455"/>
        </pc:sldMkLst>
        <pc:spChg chg="mod">
          <ac:chgData name="Tenner, Kelly (DEED)" userId="d81ae21b-150e-4f9f-a527-be91045f6204" providerId="ADAL" clId="{E565F289-7411-4E12-A821-7706276AC07C}" dt="2025-07-31T18:11:52.038" v="29" actId="962"/>
          <ac:spMkLst>
            <pc:docMk/>
            <pc:sldMk cId="644987667" sldId="455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E565F289-7411-4E12-A821-7706276AC07C}" dt="2025-07-31T18:15:16.643" v="108" actId="962"/>
          <ac:picMkLst>
            <pc:docMk/>
            <pc:sldMk cId="644987667" sldId="455"/>
            <ac:picMk id="4" creationId="{89EAB5A2-0705-4B7D-86F4-377468BC1A7F}"/>
          </ac:picMkLst>
        </pc:picChg>
      </pc:sldChg>
      <pc:sldChg chg="modSp mod">
        <pc:chgData name="Tenner, Kelly (DEED)" userId="d81ae21b-150e-4f9f-a527-be91045f6204" providerId="ADAL" clId="{E565F289-7411-4E12-A821-7706276AC07C}" dt="2025-07-31T18:15:22.963" v="110" actId="962"/>
        <pc:sldMkLst>
          <pc:docMk/>
          <pc:sldMk cId="4225809641" sldId="457"/>
        </pc:sldMkLst>
        <pc:spChg chg="mod">
          <ac:chgData name="Tenner, Kelly (DEED)" userId="d81ae21b-150e-4f9f-a527-be91045f6204" providerId="ADAL" clId="{E565F289-7411-4E12-A821-7706276AC07C}" dt="2025-07-31T18:11:52.044" v="30" actId="962"/>
          <ac:spMkLst>
            <pc:docMk/>
            <pc:sldMk cId="4225809641" sldId="457"/>
            <ac:spMk id="7" creationId="{8B0DA864-4FE4-41AC-9F9A-E8D01523BA22}"/>
          </ac:spMkLst>
        </pc:spChg>
        <pc:picChg chg="mod">
          <ac:chgData name="Tenner, Kelly (DEED)" userId="d81ae21b-150e-4f9f-a527-be91045f6204" providerId="ADAL" clId="{E565F289-7411-4E12-A821-7706276AC07C}" dt="2025-07-31T18:15:22.963" v="110" actId="962"/>
          <ac:picMkLst>
            <pc:docMk/>
            <pc:sldMk cId="4225809641" sldId="457"/>
            <ac:picMk id="5" creationId="{C5EF0030-4943-4188-9545-E2F04F3F70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13258C-65B7-41DE-A61E-076302EE3C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58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9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71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82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sz="10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7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27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14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b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21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9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3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82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1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4459525"/>
            <a:ext cx="5681980" cy="2034170"/>
          </a:xfrm>
        </p:spPr>
        <p:txBody>
          <a:bodyPr/>
          <a:lstStyle/>
          <a:p>
            <a:endParaRPr lang="en-US" sz="100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71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15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78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00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585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90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08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49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539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000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328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 b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30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b="0" kern="1200">
              <a:solidFill>
                <a:schemeClr val="tx1"/>
              </a:solidFill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61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FBFDB-C426-4434-9683-C77164F17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73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b="0" kern="120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0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05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0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0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45" lvl="0" indent="0">
              <a:buFont typeface="Arial" pitchFamily="34" charset="0"/>
              <a:buNone/>
            </a:pPr>
            <a:endParaRPr lang="en-US" sz="11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8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110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68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lang="en-US" sz="9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2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10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13258C-65B7-41DE-A61E-076302EE3C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4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endParaRPr lang="en-US" b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9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endParaRPr lang="en-US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13258C-65B7-41DE-A61E-076302EE3C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sz="quarter"/>
            <p:custDataLst>
              <p:tags r:id="rId1"/>
            </p:custDataLst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quarter" idx="2"/>
            <p:custDataLst>
              <p:tags r:id="rId3"/>
            </p:custDataLst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  <p:custDataLst>
              <p:tags r:id="rId4"/>
            </p:custDataLst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  <p:custDataLst>
              <p:tags r:id="rId5"/>
            </p:custDataLst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F14A40D-2925-4B40-81E3-D6E43FDD7872}" type="slidenum">
              <a:rPr lang="en-US"/>
              <a:t>‹#›</a:t>
            </a:fld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0645E-B838-43D8-A841-C8CBF76A1FA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0755-7CEE-4B20-812A-87CB9DF08CC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7732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4107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4690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020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786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91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7496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191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95446D1-883B-4BD7-87B5-ADA8B2ACC1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4923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387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37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EC07B-8437-48C3-9128-C1E3EF18ADBF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B11D4-760D-47D5-B167-E14F3E5EDCEE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5904E2-9810-4021-A829-BB5D49872E3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E6E2A-3275-4F58-903E-DF72E3C7191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F95AA-AC99-474D-9C49-B9CBC4AC38A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9482D-0F64-4AA8-85DE-CD892C9C5D80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4D89B-EA82-462F-8538-B624A5754DF1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3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7813"/>
            <a:ext cx="8229600" cy="8651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6116B7D-A480-4E22-945D-B9FD0746EBE8}" type="slidenum">
              <a:rPr lang="en-US"/>
              <a:t>‹#›</a:t>
            </a:fld>
            <a:endParaRPr lang="en-US"/>
          </a:p>
        </p:txBody>
      </p:sp>
      <p:pic>
        <p:nvPicPr>
          <p:cNvPr id="25607" name="Picture 7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 bwMode="auto">
          <a:xfrm>
            <a:off x="6629400" y="5410200"/>
            <a:ext cx="1939925" cy="1096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Arial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Ø"/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7E028-7047-4966-9DCE-896815D069D7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7CB6-9093-4ED0-8BA3-F64051344D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1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Patricia.dahlman@state.mn.us" TargetMode="External"/><Relationship Id="rId3" Type="http://schemas.openxmlformats.org/officeDocument/2006/relationships/tags" Target="../tags/tag69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hyperlink" Target="mailto:Julie.Remington@state.mn.u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10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7" Type="http://schemas.openxmlformats.org/officeDocument/2006/relationships/image" Target="../media/image11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image" Target="../media/image12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3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14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15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image" Target="../media/image16.png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7" Type="http://schemas.openxmlformats.org/officeDocument/2006/relationships/image" Target="../media/image17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10.xml"/><Relationship Id="rId7" Type="http://schemas.openxmlformats.org/officeDocument/2006/relationships/image" Target="../media/image18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19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7" Type="http://schemas.openxmlformats.org/officeDocument/2006/relationships/image" Target="../media/image20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7" Type="http://schemas.openxmlformats.org/officeDocument/2006/relationships/image" Target="../media/image21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7" Type="http://schemas.openxmlformats.org/officeDocument/2006/relationships/image" Target="../media/image22.png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image" Target="../media/image23.png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24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25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7" Type="http://schemas.openxmlformats.org/officeDocument/2006/relationships/image" Target="../media/image26.png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4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46.xml"/><Relationship Id="rId7" Type="http://schemas.openxmlformats.org/officeDocument/2006/relationships/image" Target="../media/image27.png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7" Type="http://schemas.openxmlformats.org/officeDocument/2006/relationships/image" Target="../media/image28.png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7" Type="http://schemas.openxmlformats.org/officeDocument/2006/relationships/image" Target="../media/image29.png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30.pn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3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4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10" Type="http://schemas.openxmlformats.org/officeDocument/2006/relationships/image" Target="../media/image6.png"/><Relationship Id="rId4" Type="http://schemas.openxmlformats.org/officeDocument/2006/relationships/tags" Target="../tags/tag45.xm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7" Type="http://schemas.openxmlformats.org/officeDocument/2006/relationships/image" Target="../media/image8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9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reeronestop.org/" TargetMode="External"/><Relationship Id="rId3" Type="http://schemas.openxmlformats.org/officeDocument/2006/relationships/tags" Target="../tags/tag6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9" Type="http://schemas.openxmlformats.org/officeDocument/2006/relationships/hyperlink" Target="https://www.careeronesto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Reentry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ext Box 1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19400" y="5439578"/>
            <a:ext cx="6172200" cy="5875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Successful ReEntry Transition Inside and </a:t>
            </a:r>
            <a:b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Outside of Correctional Facilities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CE2EEC-0E78-4146-BBD8-2387557F9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025013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86990-95FA-4D2D-9F5F-1862272933F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88A00-874A-4A34-88E5-ABF5499EF3F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00200"/>
            <a:ext cx="7778087" cy="4602163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Tricia Dahlman</a:t>
            </a:r>
            <a:b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Business Technology Manager, CareerOneStop</a:t>
            </a:r>
            <a:br>
              <a:rPr lang="en-US" sz="24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Patricia.Dahlman@state.mn.us</a:t>
            </a:r>
            <a:endParaRPr lang="en-US" sz="24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Julie Remington</a:t>
            </a:r>
            <a:br>
              <a:rPr lang="en-US" sz="2400" b="1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 Strategist, CareerOneStop</a:t>
            </a:r>
            <a:br>
              <a:rPr lang="en-US" sz="2400" kern="12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kern="120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Julie.Remington@state.mn.us</a:t>
            </a:r>
            <a:endParaRPr lang="en-US" sz="2400" kern="120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kern="1200">
              <a:effectLst/>
            </a:endParaRPr>
          </a:p>
          <a:p>
            <a:endParaRPr lang="en-US"/>
          </a:p>
        </p:txBody>
      </p:sp>
      <p:sp>
        <p:nvSpPr>
          <p:cNvPr id="4" name="New shape"/>
          <p:cNvSpPr/>
          <p:nvPr>
            <p:custDataLst>
              <p:tags r:id="rId4"/>
            </p:custDataLst>
          </p:nvPr>
        </p:nvSpPr>
        <p:spPr>
          <a:xfrm>
            <a:off x="1005839" y="2377440"/>
            <a:ext cx="42672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1005839" y="3986784"/>
            <a:ext cx="4114800" cy="3048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7595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21981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1676400"/>
            <a:ext cx="7772400" cy="1736725"/>
          </a:xfrm>
        </p:spPr>
        <p:txBody>
          <a:bodyPr/>
          <a:lstStyle/>
          <a:p>
            <a:r>
              <a:rPr lang="en-US" sz="5400">
                <a:latin typeface="Calibri" panose="020F0502020204030204" pitchFamily="34" charset="0"/>
                <a:cs typeface="Calibri" panose="020F0502020204030204" pitchFamily="34" charset="0"/>
              </a:rPr>
              <a:t>Screenshots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950605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State Resource Finder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ate Resource Finder screenshot">
            <a:extLst>
              <a:ext uri="{FF2B5EF4-FFF2-40B4-BE49-F238E27FC236}">
                <a16:creationId xmlns:a16="http://schemas.microsoft.com/office/drawing/2014/main" id="{4CF871E7-4365-49F8-A83D-5AB54AC2B2A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3556" y="1295400"/>
            <a:ext cx="7556888" cy="5080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32692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Personal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Personal Records page screen shot">
            <a:extLst>
              <a:ext uri="{FF2B5EF4-FFF2-40B4-BE49-F238E27FC236}">
                <a16:creationId xmlns:a16="http://schemas.microsoft.com/office/drawing/2014/main" id="{53154D58-5316-4BFD-B09F-DBE070E948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rcRect r="1687"/>
          <a:stretch>
            <a:fillRect/>
          </a:stretch>
        </p:blipFill>
        <p:spPr>
          <a:xfrm>
            <a:off x="773013" y="1295400"/>
            <a:ext cx="7597974" cy="4985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38356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Expunging a Criminal Record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xpunging a criminal record page screen shot">
            <a:extLst>
              <a:ext uri="{FF2B5EF4-FFF2-40B4-BE49-F238E27FC236}">
                <a16:creationId xmlns:a16="http://schemas.microsoft.com/office/drawing/2014/main" id="{15EBA2F4-F67A-42FE-9A71-1825115AA72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7205" y="1295400"/>
            <a:ext cx="7569589" cy="4965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10263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Interest Assessment</a:t>
            </a:r>
          </a:p>
        </p:txBody>
      </p:sp>
      <p:pic>
        <p:nvPicPr>
          <p:cNvPr id="4" name="Picture 3" descr="INterest assessment screen shot">
            <a:extLst>
              <a:ext uri="{FF2B5EF4-FFF2-40B4-BE49-F238E27FC236}">
                <a16:creationId xmlns:a16="http://schemas.microsoft.com/office/drawing/2014/main" id="{6F3EBAF5-8CFD-46A1-983D-7F491D554F8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6731" y="1295400"/>
            <a:ext cx="7550538" cy="503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39300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Interest Assessment Results</a:t>
            </a:r>
          </a:p>
        </p:txBody>
      </p:sp>
      <p:pic>
        <p:nvPicPr>
          <p:cNvPr id="3" name="Picture 2" descr="Interest Assessment Results Screen shot">
            <a:extLst>
              <a:ext uri="{FF2B5EF4-FFF2-40B4-BE49-F238E27FC236}">
                <a16:creationId xmlns:a16="http://schemas.microsoft.com/office/drawing/2014/main" id="{DEC5AB20-87E6-448F-8D69-9DFE9BF85F4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1329" y="1219200"/>
            <a:ext cx="7601341" cy="508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3297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34D1F-E5E7-4F3D-957D-11E33104F8E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 Videos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DF7467-E4E0-4714-A854-8B006D655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Career Videos screen shot">
            <a:extLst>
              <a:ext uri="{FF2B5EF4-FFF2-40B4-BE49-F238E27FC236}">
                <a16:creationId xmlns:a16="http://schemas.microsoft.com/office/drawing/2014/main" id="{5A377A31-7E1D-4FDB-8166-2938B7EED2E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706497" y="1151193"/>
            <a:ext cx="5731005" cy="542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3562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F6D6482-8482-41B5-9784-EE82DE1507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Common First Jobs</a:t>
            </a:r>
          </a:p>
        </p:txBody>
      </p:sp>
      <p:pic>
        <p:nvPicPr>
          <p:cNvPr id="4" name="Picture 3" descr="Common First Jobs Screen shot">
            <a:extLst>
              <a:ext uri="{FF2B5EF4-FFF2-40B4-BE49-F238E27FC236}">
                <a16:creationId xmlns:a16="http://schemas.microsoft.com/office/drawing/2014/main" id="{33FAE4C1-52AF-42C2-AC85-F04255F4C30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030" y="1371600"/>
            <a:ext cx="7575939" cy="4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06249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5D68-8B46-4703-995C-68141F452A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4BD66-394C-4CF3-9DF8-49886DF4980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52600"/>
            <a:ext cx="8229600" cy="3657599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 in three Americans has a criminal record that can be a barrier to employment and career advancement. Meanwhile, employment services to assist with a successful reentry transition continue to move to virtual delivery.</a:t>
            </a:r>
          </a:p>
          <a:p>
            <a:pPr marL="0" indent="0" algn="ctr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8282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Work Restrictions</a:t>
            </a:r>
          </a:p>
        </p:txBody>
      </p:sp>
      <p:pic>
        <p:nvPicPr>
          <p:cNvPr id="4" name="Picture 3" descr="Work Restrictions screen shot">
            <a:extLst>
              <a:ext uri="{FF2B5EF4-FFF2-40B4-BE49-F238E27FC236}">
                <a16:creationId xmlns:a16="http://schemas.microsoft.com/office/drawing/2014/main" id="{4D098288-CDE8-46EE-9231-587B49F2EC5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2625" y="1295400"/>
            <a:ext cx="8018749" cy="5104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92700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Types of Training</a:t>
            </a:r>
          </a:p>
        </p:txBody>
      </p:sp>
      <p:pic>
        <p:nvPicPr>
          <p:cNvPr id="3" name="Picture 2" descr="Types of Training screen shot">
            <a:extLst>
              <a:ext uri="{FF2B5EF4-FFF2-40B4-BE49-F238E27FC236}">
                <a16:creationId xmlns:a16="http://schemas.microsoft.com/office/drawing/2014/main" id="{EB381CAA-4254-4C00-9B2C-2051BB35A15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9539" y="1295400"/>
            <a:ext cx="790492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025610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503-36C7-4CEC-BE19-AC64BC67D56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What’s Right for Me?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F6DDF-E94C-4F7F-B348-13049C44A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What's Right for Me screen shot">
            <a:extLst>
              <a:ext uri="{FF2B5EF4-FFF2-40B4-BE49-F238E27FC236}">
                <a16:creationId xmlns:a16="http://schemas.microsoft.com/office/drawing/2014/main" id="{7D349F78-6440-4B07-83A8-84786F65F87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0" y="1295400"/>
            <a:ext cx="7525137" cy="5137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8097087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9503-36C7-4CEC-BE19-AC64BC67D56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Financial Aid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3F6DDF-E94C-4F7F-B348-13049C44A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Financial Aid screen shot">
            <a:extLst>
              <a:ext uri="{FF2B5EF4-FFF2-40B4-BE49-F238E27FC236}">
                <a16:creationId xmlns:a16="http://schemas.microsoft.com/office/drawing/2014/main" id="{D268B399-B8A6-4A7C-B489-84E50D5BCF5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0600" y="1295400"/>
            <a:ext cx="7563239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593187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6995EE-4B46-4599-A984-4993AAC35B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Aid and Your Conviction</a:t>
            </a:r>
          </a:p>
        </p:txBody>
      </p:sp>
      <p:pic>
        <p:nvPicPr>
          <p:cNvPr id="7" name="Picture 6" descr="Aid and your conviction screen shot">
            <a:extLst>
              <a:ext uri="{FF2B5EF4-FFF2-40B4-BE49-F238E27FC236}">
                <a16:creationId xmlns:a16="http://schemas.microsoft.com/office/drawing/2014/main" id="{A5AB726E-3A1C-4EC7-860D-6A996165FA6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9906" y="1449153"/>
            <a:ext cx="7544188" cy="4559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9114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DED96F-E750-47B6-A7C6-3C189E5D7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Short-term Goals</a:t>
            </a:r>
          </a:p>
        </p:txBody>
      </p:sp>
      <p:pic>
        <p:nvPicPr>
          <p:cNvPr id="3" name="Picture 2" descr="Short-term goals screen shot">
            <a:extLst>
              <a:ext uri="{FF2B5EF4-FFF2-40B4-BE49-F238E27FC236}">
                <a16:creationId xmlns:a16="http://schemas.microsoft.com/office/drawing/2014/main" id="{50B12E96-E088-4F10-B9FB-2D1C1A97D5D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12607" y="1295400"/>
            <a:ext cx="7518786" cy="492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71330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DED96F-E750-47B6-A7C6-3C189E5D7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37187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2FDDB6-69E5-4264-9057-1BED259B229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Your Resume</a:t>
            </a:r>
          </a:p>
        </p:txBody>
      </p:sp>
      <p:pic>
        <p:nvPicPr>
          <p:cNvPr id="5" name="Picture 4" descr="Your resume screen shot">
            <a:extLst>
              <a:ext uri="{FF2B5EF4-FFF2-40B4-BE49-F238E27FC236}">
                <a16:creationId xmlns:a16="http://schemas.microsoft.com/office/drawing/2014/main" id="{1F897B19-A4DA-4F6E-9BEA-CC453F42D65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030" y="1295400"/>
            <a:ext cx="7575939" cy="5023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326901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A5730-C6A0-40C5-8F86-4FB13650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Job Applications</a:t>
            </a:r>
          </a:p>
        </p:txBody>
      </p:sp>
      <p:pic>
        <p:nvPicPr>
          <p:cNvPr id="3" name="Picture 2" descr="Job Applicaitons screen shot">
            <a:extLst>
              <a:ext uri="{FF2B5EF4-FFF2-40B4-BE49-F238E27FC236}">
                <a16:creationId xmlns:a16="http://schemas.microsoft.com/office/drawing/2014/main" id="{46871FE2-B976-43CC-965D-F8795AEEBF3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0380" y="1295400"/>
            <a:ext cx="7563239" cy="4807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3683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7A5730-C6A0-40C5-8F86-4FB136505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B07FB-8AE2-4276-9E78-3011C4864864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References</a:t>
            </a:r>
          </a:p>
        </p:txBody>
      </p:sp>
      <p:pic>
        <p:nvPicPr>
          <p:cNvPr id="4" name="Picture 3" descr="References screen shot">
            <a:extLst>
              <a:ext uri="{FF2B5EF4-FFF2-40B4-BE49-F238E27FC236}">
                <a16:creationId xmlns:a16="http://schemas.microsoft.com/office/drawing/2014/main" id="{EFCF456C-725A-4A84-963B-F5EFC65B4E2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77680" y="1371600"/>
            <a:ext cx="7588640" cy="4775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49115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Interviews: Your Conviction</a:t>
            </a:r>
          </a:p>
        </p:txBody>
      </p:sp>
      <p:pic>
        <p:nvPicPr>
          <p:cNvPr id="3" name="Picture 2" descr="Interviews screen shot">
            <a:extLst>
              <a:ext uri="{FF2B5EF4-FFF2-40B4-BE49-F238E27FC236}">
                <a16:creationId xmlns:a16="http://schemas.microsoft.com/office/drawing/2014/main" id="{29977081-D9DB-4A02-B9CE-BC739B6FF5CB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0" y="1295400"/>
            <a:ext cx="7544188" cy="4845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128074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" y="0"/>
            <a:ext cx="9139480" cy="685461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6D36E9-B105-F341-ACF9-F59D1779D8B6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81000" y="274638"/>
            <a:ext cx="2743200" cy="1173162"/>
          </a:xfrm>
        </p:spPr>
        <p:txBody>
          <a:bodyPr>
            <a:noAutofit/>
          </a:bodyPr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2A619A91-3B33-C546-9C70-721CDB92905B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0500" y="1785878"/>
            <a:ext cx="312420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CareerOneStop Overview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User Path: </a:t>
            </a:r>
            <a:b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Successful Reentry Transition</a:t>
            </a:r>
          </a:p>
          <a:p>
            <a:pPr marL="171450" indent="-171450">
              <a:buClr>
                <a:srgbClr val="FF0000"/>
              </a:buClr>
              <a:buFont typeface="Wingdings" pitchFamily="2" charset="2"/>
              <a:buChar char="v"/>
            </a:pPr>
            <a:endParaRPr lang="en-US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en-US" sz="24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2377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Employment Checks</a:t>
            </a:r>
          </a:p>
        </p:txBody>
      </p:sp>
      <p:pic>
        <p:nvPicPr>
          <p:cNvPr id="4" name="Picture 3" descr="Employment Checks screen shot">
            <a:extLst>
              <a:ext uri="{FF2B5EF4-FFF2-40B4-BE49-F238E27FC236}">
                <a16:creationId xmlns:a16="http://schemas.microsoft.com/office/drawing/2014/main" id="{E5D54129-D5EE-43F2-A090-E4CF0F0A642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7205" y="1295400"/>
            <a:ext cx="7569589" cy="488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85737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Find Openings</a:t>
            </a:r>
          </a:p>
        </p:txBody>
      </p:sp>
      <p:pic>
        <p:nvPicPr>
          <p:cNvPr id="3" name="Picture 2" descr="Find openings screen shot">
            <a:extLst>
              <a:ext uri="{FF2B5EF4-FFF2-40B4-BE49-F238E27FC236}">
                <a16:creationId xmlns:a16="http://schemas.microsoft.com/office/drawing/2014/main" id="{0BC88CD5-C699-4042-A388-425ACF65137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0855" y="1295400"/>
            <a:ext cx="7582290" cy="48198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87535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Job Finder: Results</a:t>
            </a:r>
          </a:p>
        </p:txBody>
      </p:sp>
      <p:pic>
        <p:nvPicPr>
          <p:cNvPr id="4" name="Picture 3" descr="Job Finder Results screen shot">
            <a:extLst>
              <a:ext uri="{FF2B5EF4-FFF2-40B4-BE49-F238E27FC236}">
                <a16:creationId xmlns:a16="http://schemas.microsoft.com/office/drawing/2014/main" id="{89EAB5A2-0705-4B7D-86F4-377468BC1A7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14400" y="1219200"/>
            <a:ext cx="7550538" cy="4959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8766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DA864-4FE4-41AC-9F9A-E8D01523B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8D8EC-D312-4B8D-AD09-A6C64B95885B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Local Service Providers</a:t>
            </a:r>
          </a:p>
        </p:txBody>
      </p:sp>
      <p:pic>
        <p:nvPicPr>
          <p:cNvPr id="5" name="Picture 4" descr="Local Service Providers screen shot">
            <a:extLst>
              <a:ext uri="{FF2B5EF4-FFF2-40B4-BE49-F238E27FC236}">
                <a16:creationId xmlns:a16="http://schemas.microsoft.com/office/drawing/2014/main" id="{C5EF0030-4943-4188-9545-E2F04F3F705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0380" y="1295400"/>
            <a:ext cx="7563239" cy="5156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58096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B6E73B-C3AA-4F3D-9FF1-2135718B3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19800" y="5181600"/>
            <a:ext cx="2819400" cy="13985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0248C2-5F11-42DC-AF58-A73B2B870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72540" y="1143000"/>
            <a:ext cx="6598920" cy="504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592599A-5619-4EF2-8053-3C1DF8EE1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63738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7A52AB7-7835-470B-9BAF-9EEE73E12001}"/>
              </a:ext>
            </a:extLst>
          </p:cNvPr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1066799" y="6373814"/>
            <a:ext cx="7820025" cy="304800"/>
          </a:xfrm>
        </p:spPr>
        <p:txBody>
          <a:bodyPr/>
          <a:lstStyle/>
          <a:p>
            <a:pPr marL="0" indent="0">
              <a:buNone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is sponsored by the U.S. Department of Labor, Employment and Training Administration</a:t>
            </a:r>
          </a:p>
          <a:p>
            <a:pPr marL="0" indent="0">
              <a:buNone/>
            </a:pPr>
            <a:endParaRPr lang="en-US" sz="360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4434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Websites</a:t>
            </a:r>
          </a:p>
        </p:txBody>
      </p:sp>
      <p:pic>
        <p:nvPicPr>
          <p:cNvPr id="7" name="Picture 6" descr="Website, timeline">
            <a:extLst>
              <a:ext uri="{FF2B5EF4-FFF2-40B4-BE49-F238E27FC236}">
                <a16:creationId xmlns:a16="http://schemas.microsoft.com/office/drawing/2014/main" id="{AB70841E-C2C6-41B9-8F4F-E4168521986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"/>
            <a:ext cx="8686800" cy="6515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47687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CareerOneStop ReEntry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ReEntry SCreen shot home page">
            <a:extLst>
              <a:ext uri="{FF2B5EF4-FFF2-40B4-BE49-F238E27FC236}">
                <a16:creationId xmlns:a16="http://schemas.microsoft.com/office/drawing/2014/main" id="{BF8CF34A-EA92-4E20-95C6-7326E7EF6CF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34903" y="1551122"/>
            <a:ext cx="7874193" cy="3863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87654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452A-05BC-4276-99AC-0F94BA4D1B0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Job Search Help for Ex-Offenders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D032E7-A72E-42B6-92AD-84AB41416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248400" y="5410200"/>
            <a:ext cx="2438400" cy="1143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Job SEarch help for ex-offenders screen shot">
            <a:extLst>
              <a:ext uri="{FF2B5EF4-FFF2-40B4-BE49-F238E27FC236}">
                <a16:creationId xmlns:a16="http://schemas.microsoft.com/office/drawing/2014/main" id="{D37CCF5D-227D-46C9-B3F5-FA7D459AC35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620443" y="1143000"/>
            <a:ext cx="5903114" cy="512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02107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C7358-1F3D-4F75-8F90-D4878496C1F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>
                <a:latin typeface="Calibri" panose="020F0502020204030204" pitchFamily="34" charset="0"/>
                <a:cs typeface="Calibri" panose="020F0502020204030204" pitchFamily="34" charset="0"/>
              </a:rPr>
              <a:t>Path: Successful Reentry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DD40B-1385-4051-BF22-B00484E21AB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914399" y="1676400"/>
            <a:ext cx="7620001" cy="4800600"/>
          </a:xfrm>
        </p:spPr>
        <p:txBody>
          <a:bodyPr/>
          <a:lstStyle/>
          <a:p>
            <a:pPr marL="0" indent="0">
              <a:buNone/>
            </a:pP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br>
              <a:rPr lang="en-US" sz="18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 CareerOneStop inside facilities: Plan ahead for a meaningful, stable career after reentry transition. </a:t>
            </a:r>
          </a:p>
          <a:p>
            <a:pPr marL="0" indent="0">
              <a:buNone/>
            </a:pPr>
            <a: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community: Use Job Search Help for Ex-Offenders to focus on an effective career and job search.</a:t>
            </a:r>
          </a:p>
          <a:p>
            <a:pPr marL="0" indent="0">
              <a:buNone/>
            </a:pPr>
            <a:br>
              <a:rPr lang="en-US" sz="160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Assess needs and identify community resources to support stability after transition.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Explore career options and choose a career direction.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 plan a longer-term career goal, explore education and training and set goals.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Prepare for a job search.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Conduct a job search.</a:t>
            </a:r>
          </a:p>
          <a:p>
            <a:pPr>
              <a:buSzTx/>
              <a:buFont typeface="+mj-lt"/>
              <a:buAutoNum type="arabicPeriod"/>
            </a:pPr>
            <a:r>
              <a:rPr lang="en-US" sz="140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Find in-person support and resources for your job search.</a:t>
            </a:r>
          </a:p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77538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1AE71-9C60-4B74-8A9F-D39AAAE47A0E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Path: Successful Reentry Transition Key Resources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D18897-7BEA-4195-A0ED-4BC97CE9576A}"/>
              </a:ext>
            </a:extLst>
          </p:cNvPr>
          <p:cNvSpPr txBox="1"/>
          <p:nvPr>
            <p:custDataLst>
              <p:tags r:id="rId3"/>
            </p:custDataLst>
          </p:nvPr>
        </p:nvSpPr>
        <p:spPr bwMode="auto">
          <a:xfrm>
            <a:off x="914400" y="1676400"/>
            <a:ext cx="7799070" cy="4449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Wingdings" pitchFamily="2" charset="2"/>
              <a:buChar char="Ø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l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24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Key Resources</a:t>
            </a:r>
          </a:p>
          <a:p>
            <a:pPr marL="0" indent="0">
              <a:buFont typeface="Wingdings" pitchFamily="2" charset="2"/>
              <a:buNone/>
            </a:pPr>
            <a:endParaRPr lang="en-US" sz="1000" b="1" ker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1000" b="1" kern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CareerOneStop website </a:t>
            </a:r>
            <a:b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www.CareerOneStop.org</a:t>
            </a:r>
            <a:endParaRPr lang="en-US" sz="1800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0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000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Job Search Help for Ex-Offenders website </a:t>
            </a:r>
            <a:br>
              <a:rPr lang="en-US" sz="1800" b="1" kern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kern="0">
                <a:solidFill>
                  <a:schemeClr val="tx2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" action="ppaction://noaction"/>
              </a:rPr>
              <a:t>CareerOneStop.org/ExOffender</a:t>
            </a:r>
            <a:endParaRPr lang="en-US" sz="1800" b="1" kern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New shape"/>
          <p:cNvSpPr/>
          <p:nvPr>
            <p:custDataLst>
              <p:tags r:id="rId4"/>
            </p:custDataLst>
          </p:nvPr>
        </p:nvSpPr>
        <p:spPr>
          <a:xfrm>
            <a:off x="1005840" y="2782824"/>
            <a:ext cx="2400300" cy="228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8"/>
              </a:rPr>
              <a:t>_</a:t>
            </a:r>
          </a:p>
        </p:txBody>
      </p:sp>
      <p:sp>
        <p:nvSpPr>
          <p:cNvPr id="6" name="New shape"/>
          <p:cNvSpPr/>
          <p:nvPr>
            <p:custDataLst>
              <p:tags r:id="rId5"/>
            </p:custDataLst>
          </p:nvPr>
        </p:nvSpPr>
        <p:spPr>
          <a:xfrm>
            <a:off x="1005840" y="3752088"/>
            <a:ext cx="3200400" cy="2286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9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58472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1.14"/>
  <p:tag name="AS_TITLE" val="Aspose.Slides for .NET 4.0"/>
  <p:tag name="AS_VERSION" val="2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6361f5-5927-44b7-9c9d-2e55792f7656}&quot; /&gt;&lt;isInvalidForFieldText val=&quot;0&quot; /&gt;&lt;Image&gt;&lt;filename val=&quot;E:\breeze\content\14339732\2287232244-1\input\breezo\data\asimages\{be6361f5-5927-44b7-9c9d-2e55792f7656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63ad15-18ca-40c0-9b77-111141163512}&quot; /&gt;&lt;isInvalidForFieldText val=&quot;0&quot; /&gt;&lt;Image&gt;&lt;filename val=&quot;E:\breeze\content\14339732\2287232244-1\input\breezo\data\asimages\{d463ad15-18ca-40c0-9b77-111141163512}.png&quot; /&gt;&lt;left val=&quot;256&quot; /&gt;&lt;top val=&quot;54&quot; /&gt;&lt;width val=&quot;45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b4b147-b394-4704-8cf7-b5c803f45f85}&quot; /&gt;&lt;isInvalidForFieldText val=&quot;0&quot; /&gt;&lt;Image&gt;&lt;filename val=&quot;E:\breeze\content\14339732\2287232244-1\input\breezo\data\asimages\{28b4b147-b394-4704-8cf7-b5c803f45f85}.png&quot; /&gt;&lt;left val=&quot;65&quot; /&gt;&lt;top val=&quot;132&quot; /&gt;&lt;width val=&quot;850&quot; /&gt;&lt;height val=&quot;553&quot; /&gt;&lt;hasText val=&quot;1&quot; 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fd9cd7a-98b9-4f15-bea9-13ccea057932}&quot; /&gt;&lt;isInvalidForFieldText val=&quot;0&quot; /&gt;&lt;Image&gt;&lt;filename val=&quot;E:\breeze\content\14339732\2287232244-1\input\breezo\data\asimages\{ffd9cd7a-98b9-4f15-bea9-13ccea057932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c86db5-d1cc-4e34-a364-cbe041463f7f}&quot; /&gt;&lt;isInvalidForFieldText val=&quot;0&quot; /&gt;&lt;Image&gt;&lt;filename val=&quot;E:\breeze\content\14339732\2287232244-1\input\breezo\data\asimages\{eac86db5-d1cc-4e34-a364-cbe041463f7f}.png&quot; /&gt;&lt;left val=&quot;270&quot; /&gt;&lt;top val=&quot;54&quot; /&gt;&lt;width val=&quot;42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16a3fce-9391-438a-8316-83e10e79e325}&quot; /&gt;&lt;isInvalidForFieldText val=&quot;0&quot; /&gt;&lt;Image&gt;&lt;filename val=&quot;E:\breeze\content\14339732\2287232244-1\input\breezo\data\asimages\{716a3fce-9391-438a-8316-83e10e79e325}.png&quot; /&gt;&lt;left val=&quot;42&quot; /&gt;&lt;top val=&quot;124&quot; /&gt;&lt;width val=&quot;897&quot; /&gt;&lt;height val=&quot;579&quot; /&gt;&lt;hasText val=&quot;1&quot; 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dba27a-5b54-43e7-bebc-89eb5db8015f}&quot; /&gt;&lt;isInvalidForFieldText val=&quot;0&quot; /&gt;&lt;Image&gt;&lt;filename val=&quot;E:\breeze\content\14339732\2287232244-1\input\breezo\data\asimages\{81dba27a-5b54-43e7-bebc-89eb5db8015f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60b4e9-deef-4c13-9ad8-1c9fcad5f057}&quot; /&gt;&lt;isInvalidForFieldText val=&quot;0&quot; /&gt;&lt;Image&gt;&lt;filename val=&quot;E:\breeze\content\14339732\2287232244-1\input\breezo\data\asimages\{8b60b4e9-deef-4c13-9ad8-1c9fcad5f057}.png&quot; /&gt;&lt;left val=&quot;278&quot; /&gt;&lt;top val=&quot;54&quot; /&gt;&lt;width val=&quot;40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ba6d35-0bdb-48b6-bf50-3d90f356b5ef}&quot; /&gt;&lt;isInvalidForFieldText val=&quot;0&quot; /&gt;&lt;Image&gt;&lt;filename val=&quot;E:\breeze\content\14339732\2287232244-1\input\breezo\data\asimages\{59ba6d35-0bdb-48b6-bf50-3d90f356b5ef}.png&quot; /&gt;&lt;left val=&quot;48&quot; /&gt;&lt;top val=&quot;124&quot; /&gt;&lt;width val=&quot;885&quot; /&gt;&lt;height val=&quot;571&quot; /&gt;&lt;hasText val=&quot;1&quot; 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0f011d-f490-4a59-af1e-48c65d711755}&quot; /&gt;&lt;isInvalidForFieldText val=&quot;0&quot; /&gt;&lt;Image&gt;&lt;filename val=&quot;E:\breeze\content\14339732\2287232244-1\input\breezo\data\asimages\{470f011d-f490-4a59-af1e-48c65d711755}.png&quot; /&gt;&lt;left val=&quot;228&quot; /&gt;&lt;top val=&quot;54&quot; /&gt;&lt;width val=&quot;507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d0143a-2a0a-4d5c-8310-d3fb03d9bdb4}&quot; /&gt;&lt;isInvalidForFieldText val=&quot;0&quot; /&gt;&lt;Image&gt;&lt;filename val=&quot;E:\breeze\content\14339732\2287232244-1\input\breezo\data\asimages\{99d0143a-2a0a-4d5c-8310-d3fb03d9bdb4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2d0883-3f16-402b-bef1-68a2239dd440}&quot; /&gt;&lt;isInvalidForFieldText val=&quot;0&quot; /&gt;&lt;Image&gt;&lt;filename val=&quot;E:\breeze\content\14339732\2287232244-1\input\breezo\data\asimages\{002d0883-3f16-402b-bef1-68a2239dd440}.png&quot; /&gt;&lt;left val=&quot;78&quot; /&gt;&lt;top val=&quot;124&quot; /&gt;&lt;width val=&quot;845&quot; /&gt;&lt;height val=&quot;583&quot; /&gt;&lt;hasText val=&quot;1&quot; 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717e315-8b82-4cef-b0ae-285b824522a2}&quot; /&gt;&lt;isInvalidForFieldText val=&quot;0&quot; /&gt;&lt;Image&gt;&lt;filename val=&quot;E:\breeze\content\14339732\2287232244-1\input\breezo\data\asimages\{e717e315-8b82-4cef-b0ae-285b824522a2}.png&quot; /&gt;&lt;left val=&quot;332&quot; /&gt;&lt;top val=&quot;54&quot; /&gt;&lt;width val=&quot;29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49c918f-17c4-4ab8-92ef-a73becf14b8b}&quot; /&gt;&lt;isInvalidForFieldText val=&quot;0&quot; /&gt;&lt;Image&gt;&lt;filename val=&quot;E:\breeze\content\14339732\2287232244-1\input\breezo\data\asimages\{d49c918f-17c4-4ab8-92ef-a73becf14b8b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e9f80b-dda1-4dae-a35a-0330a84e8adf}&quot; /&gt;&lt;isInvalidForFieldText val=&quot;0&quot; /&gt;&lt;Image&gt;&lt;filename val=&quot;E:\breeze\content\14339732\2287232244-1\input\breezo\data\asimages\{2be9f80b-dda1-4dae-a35a-0330a84e8adf}.png&quot; /&gt;&lt;left val=&quot;86&quot; /&gt;&lt;top val=&quot;124&quot; /&gt;&lt;width val=&quot;849&quot; /&gt;&lt;height val=&quot;556&quot; /&gt;&lt;hasText val=&quot;1&quot; 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1284cf3-3e30-4f94-a577-a51a9182c261}&quot; /&gt;&lt;isInvalidForFieldText val=&quot;0&quot; /&gt;&lt;Image&gt;&lt;filename val=&quot;E:\breeze\content\14339732\2287232244-1\input\breezo\data\asimages\{01284cf3-3e30-4f94-a577-a51a9182c261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6437a0-4063-4628-8439-40304c1dcecc}&quot; /&gt;&lt;isInvalidForFieldText val=&quot;0&quot; /&gt;&lt;Image&gt;&lt;filename val=&quot;E:\breeze\content\14339732\2287232244-1\input\breezo\data\asimages\{756437a0-4063-4628-8439-40304c1dcecc}.png&quot; /&gt;&lt;left val=&quot;196&quot; /&gt;&lt;top val=&quot;54&quot; /&gt;&lt;width val=&quot;568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177d540-6b6b-4438-8daa-ca566206e58e}&quot; /&gt;&lt;isInvalidForFieldText val=&quot;0&quot; /&gt;&lt;Image&gt;&lt;filename val=&quot;E:\breeze\content\14339732\2287232244-1\input\breezo\data\asimages\{8177d540-6b6b-4438-8daa-ca566206e58e}.png&quot; /&gt;&lt;left val=&quot;66&quot; /&gt;&lt;top val=&quot;140&quot; /&gt;&lt;width val=&quot;846&quot; /&gt;&lt;height val=&quot;521&quot; /&gt;&lt;hasText val=&quot;1&quot; 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35ddb2-0833-4537-aa75-b719facc91a2}&quot; /&gt;&lt;isInvalidForFieldText val=&quot;0&quot; /&gt;&lt;Image&gt;&lt;filename val=&quot;E:\breeze\content\14339732\2287232244-1\input\breezo\data\asimages\{7435ddb2-0833-4537-aa75-b719facc91a2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0ee589-a4ff-48f0-9c91-314a8f59d3e1}&quot; /&gt;&lt;isInvalidForFieldText val=&quot;0&quot; /&gt;&lt;Image&gt;&lt;filename val=&quot;E:\breeze\content\14339732\2287232244-1\input\breezo\data\asimages\{9c0ee589-a4ff-48f0-9c91-314a8f59d3e1}.png&quot; /&gt;&lt;left val=&quot;276&quot; /&gt;&lt;top val=&quot;54&quot; /&gt;&lt;width val=&quot;40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d6af68-bbcd-4505-9516-a08156ad6a0c}&quot; /&gt;&lt;isInvalidForFieldText val=&quot;0&quot; /&gt;&lt;Image&gt;&lt;filename val=&quot;E:\breeze\content\14339732\2287232244-1\input\breezo\data\asimages\{aad6af68-bbcd-4505-9516-a08156ad6a0c}.png&quot; /&gt;&lt;left val=&quot;68&quot; /&gt;&lt;top val=&quot;124&quot; /&gt;&lt;width val=&quot;843&quot; /&gt;&lt;height val=&quot;560&quot; /&gt;&lt;hasText val=&quot;1&quot; 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cdb646-1c25-4fde-9181-da8223a433be}&quot; /&gt;&lt;isInvalidForFieldText val=&quot;0&quot; /&gt;&lt;Image&gt;&lt;filename val=&quot;E:\breeze\content\14339732\2287232244-1\input\breezo\data\asimages\{f4cdb646-1c25-4fde-9181-da8223a433be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2eda4e-558e-4d10-a4dc-d780f66d4b01}&quot; /&gt;&lt;isInvalidForFieldText val=&quot;0&quot; /&gt;&lt;Image&gt;&lt;filename val=&quot;E:\breeze\content\14339732\2287232244-1\input\breezo\data\asimages\{622eda4e-558e-4d10-a4dc-d780f66d4b01}.png&quot; /&gt;&lt;left val=&quot;695&quot; /&gt;&lt;top val=&quot;567&quot; /&gt;&lt;width val=&quot;205&quot; /&gt;&lt;height val=&quot;117&quot; /&gt;&lt;hasText val=&quot;1&quot; /&gt;&lt;/Image&gt;&lt;/ThreeDShape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1e1d4c9-bcd3-4946-b436-c664655dd6fc}&quot; /&gt;&lt;isInvalidForFieldText val=&quot;0&quot; /&gt;&lt;Image&gt;&lt;filename val=&quot;E:\breeze\content\14339732\2287232244-1\input\breezo\data\asimages\{11e1d4c9-bcd3-4946-b436-c664655dd6fc}.png&quot; /&gt;&lt;left val=&quot;324&quot; /&gt;&lt;top val=&quot;56&quot; /&gt;&lt;width val=&quot;313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c6d7a7-bf1e-4b91-90c1-b955aa23a344}&quot; /&gt;&lt;isInvalidForFieldText val=&quot;0&quot; /&gt;&lt;Image&gt;&lt;filename val=&quot;E:\breeze\content\14339732\2287232244-1\input\breezo\data\asimages\{82c6d7a7-bf1e-4b91-90c1-b955aa23a344}.png&quot; /&gt;&lt;left val=&quot;65&quot; /&gt;&lt;top val=&quot;124&quot; /&gt;&lt;width val=&quot;850&quot; /&gt;&lt;height val=&quot;571&quot; /&gt;&lt;hasText val=&quot;1&quot; 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c23dca6-01b3-4515-98a3-713dd42fd069}&quot; /&gt;&lt;isInvalidForFieldText val=&quot;0&quot; /&gt;&lt;Image&gt;&lt;filename val=&quot;E:\breeze\content\14339732\2287232244-1\input\breezo\data\asimages\{3c23dca6-01b3-4515-98a3-713dd42fd06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0e561c7-4e38-450e-9aaf-6e092bd3bacc}&quot; /&gt;&lt;isInvalidForFieldText val=&quot;0&quot; /&gt;&lt;Image&gt;&lt;filename val=&quot;E:\breeze\content\14339732\2287232244-1\input\breezo\data\asimages\{c0e561c7-4e38-450e-9aaf-6e092bd3bacc}.png&quot; /&gt;&lt;left val=&quot;285&quot; /&gt;&lt;top val=&quot;54&quot; /&gt;&lt;width val=&quot;390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dec5cb-66d2-43fb-adfe-c15711b4817b}&quot; /&gt;&lt;isInvalidForFieldText val=&quot;0&quot; /&gt;&lt;Image&gt;&lt;filename val=&quot;E:\breeze\content\14339732\2287232244-1\input\breezo\data\asimages\{c1dec5cb-66d2-43fb-adfe-c15711b4817b}.png&quot; /&gt;&lt;left val=&quot;66&quot; /&gt;&lt;top val=&quot;124&quot; /&gt;&lt;width val=&quot;849&quot; /&gt;&lt;height val=&quot;548&quot; /&gt;&lt;hasText val=&quot;1&quot; 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ac0733-c814-43e6-aa6b-e757ecb8d5a4}&quot; /&gt;&lt;isInvalidForFieldText val=&quot;0&quot; /&gt;&lt;Image&gt;&lt;filename val=&quot;E:\breeze\content\14339732\2287232244-1\input\breezo\data\asimages\{e8ac0733-c814-43e6-aa6b-e757ecb8d5a4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392b8a-e55c-4d01-9892-4ea36dd151da}&quot; /&gt;&lt;isInvalidForFieldText val=&quot;0&quot; /&gt;&lt;Image&gt;&lt;filename val=&quot;E:\breeze\content\14339732\2287232244-1\input\breezo\data\asimages\{59392b8a-e55c-4d01-9892-4ea36dd151da}.png&quot; /&gt;&lt;left val=&quot;353&quot; /&gt;&lt;top val=&quot;54&quot; /&gt;&lt;width val=&quot;26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5885bc-225e-4260-8e30-cb62c364f53e}&quot; /&gt;&lt;isInvalidForFieldText val=&quot;0&quot; /&gt;&lt;Image&gt;&lt;filename val=&quot;E:\breeze\content\14339732\2287232244-1\input\breezo\data\asimages\{9b5885bc-225e-4260-8e30-cb62c364f53e}.png&quot; /&gt;&lt;left val=&quot;65&quot; /&gt;&lt;top val=&quot;132&quot; /&gt;&lt;width val=&quot;851&quot; /&gt;&lt;height val=&quot;544&quot; /&gt;&lt;hasText val=&quot;1&quot; 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15e281-0820-48a9-bac2-954e09fcf3ef}&quot; /&gt;&lt;isInvalidForFieldText val=&quot;0&quot; /&gt;&lt;Image&gt;&lt;filename val=&quot;E:\breeze\content\14339732\2287232244-1\input\breezo\data\asimages\{3e15e281-0820-48a9-bac2-954e09fcf3e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95ef73-df39-4b6b-b2f4-e137e9233484}&quot; /&gt;&lt;isInvalidForFieldText val=&quot;0&quot; /&gt;&lt;Image&gt;&lt;filename val=&quot;E:\breeze\content\14339732\2287232244-1\input\breezo\data\asimages\{8395ef73-df39-4b6b-b2f4-e137e9233484}.png&quot; /&gt;&lt;left val=&quot;160&quot; /&gt;&lt;top val=&quot;56&quot; /&gt;&lt;width val=&quot;646&quot; /&gt;&lt;height val=&quot;44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0b83b6-b478-4773-a4d5-118306b14754}&quot; /&gt;&lt;isInvalidForFieldText val=&quot;0&quot; /&gt;&lt;Image&gt;&lt;filename val=&quot;E:\breeze\content\14339732\2287232244-1\input\breezo\data\asimages\{db0b83b6-b478-4773-a4d5-118306b14754}.png&quot; /&gt;&lt;left val=&quot;78&quot; /&gt;&lt;top val=&quot;124&quot; /&gt;&lt;width val=&quot;846&quot; /&gt;&lt;height val=&quot;552&quot; /&gt;&lt;hasText val=&quot;1&quot; /&gt;&lt;/Image&gt;&lt;/ThreeDShape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2b02fa8-b935-4693-87ee-f7b7bc5e0365}&quot; /&gt;&lt;isInvalidForFieldText val=&quot;0&quot; /&gt;&lt;Image&gt;&lt;filename val=&quot;E:\breeze\content\14339732\2287232244-1\input\breezo\data\asimages\{32b02fa8-b935-4693-87ee-f7b7bc5e0365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637975-0e14-44d5-b498-3523d472d2d8}&quot; /&gt;&lt;isInvalidForFieldText val=&quot;0&quot; /&gt;&lt;Image&gt;&lt;filename val=&quot;E:\breeze\content\14339732\2287232244-1\input\breezo\data\asimages\{16637975-0e14-44d5-b498-3523d472d2d8}.png&quot; /&gt;&lt;left val=&quot;243&quot; /&gt;&lt;top val=&quot;54&quot; /&gt;&lt;width val=&quot;4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51acc7-fcfb-44b1-8d3b-6928f07222c9}&quot; /&gt;&lt;isInvalidForFieldText val=&quot;0&quot; /&gt;&lt;Image&gt;&lt;filename val=&quot;E:\breeze\content\14339732\2287232244-1\input\breezo\data\asimages\{d551acc7-fcfb-44b1-8d3b-6928f07222c9}.png&quot; /&gt;&lt;left val=&quot;65&quot; /&gt;&lt;top val=&quot;124&quot; /&gt;&lt;width val=&quot;849&quot; /&gt;&lt;height val=&quot;556&quot; /&gt;&lt;hasText val=&quot;1&quot; 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92c347e-928e-42c3-b5a9-e996545c245a}&quot; /&gt;&lt;isInvalidForFieldText val=&quot;0&quot; /&gt;&lt;Image&gt;&lt;filename val=&quot;E:\breeze\content\14339732\2287232244-1\input\breezo\data\asimages\{092c347e-928e-42c3-b5a9-e996545c245a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443990-02bc-413a-a579-e97b2dab0db1}&quot; /&gt;&lt;isInvalidForFieldText val=&quot;0&quot; /&gt;&lt;Image&gt;&lt;filename val=&quot;E:\breeze\content\14339732\2287232244-1\input\breezo\data\asimages\{83443990-02bc-413a-a579-e97b2dab0db1}.png&quot; /&gt;&lt;left val=&quot;314&quot; /&gt;&lt;top val=&quot;54&quot; /&gt;&lt;width val=&quot;339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862f00-31ec-4bf6-bfa3-4b9b2f2ca2f7}&quot; /&gt;&lt;isInvalidForFieldText val=&quot;0&quot; /&gt;&lt;Image&gt;&lt;filename val=&quot;E:\breeze\content\14339732\2287232244-1\input\breezo\data\asimages\{2a862f00-31ec-4bf6-bfa3-4b9b2f2ca2f7}.png&quot; /&gt;&lt;left val=&quot;65&quot; /&gt;&lt;top val=&quot;124&quot; /&gt;&lt;width val=&quot;850&quot; /&gt;&lt;height val=&quot;549&quot; /&gt;&lt;hasText val=&quot;1&quot; 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bbe408-7ac8-4d88-903f-aea4a054ba5d}&quot; /&gt;&lt;isInvalidForFieldText val=&quot;0&quot; /&gt;&lt;Image&gt;&lt;filename val=&quot;E:\breeze\content\14339732\2287232244-1\input\breezo\data\asimages\{bebbe408-7ac8-4d88-903f-aea4a054ba5d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dc7928-4465-4004-a005-47a4bc86f345}&quot; /&gt;&lt;isInvalidForFieldText val=&quot;0&quot; /&gt;&lt;Image&gt;&lt;filename val=&quot;E:\breeze\content\14339732\2287232244-1\input\breezo\data\asimages\{f4dc7928-4465-4004-a005-47a4bc86f345}.png&quot; /&gt;&lt;left val=&quot;256&quot; /&gt;&lt;top val=&quot;54&quot; /&gt;&lt;width val=&quot;44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5ca6e66-5649-4b3b-8bef-8a689fd719a9}&quot; /&gt;&lt;isInvalidForFieldText val=&quot;0&quot; /&gt;&lt;Image&gt;&lt;filename val=&quot;E:\breeze\content\14339732\2287232244-1\input\breezo\data\asimages\{25ca6e66-5649-4b3b-8bef-8a689fd719a9}.png&quot; /&gt;&lt;left val=&quot;78&quot; /&gt;&lt;top val=&quot;116&quot; /&gt;&lt;width val=&quot;847&quot; /&gt;&lt;height val=&quot;564&quot; /&gt;&lt;hasText val=&quot;1&quot; 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3556d8-2722-4e5d-85d5-e7ef3bb8de24}&quot; /&gt;&lt;isInvalidForFieldText val=&quot;0&quot; /&gt;&lt;Image&gt;&lt;filename val=&quot;E:\breeze\content\14339732\2287232244-1\input\breezo\data\asimages\{8f3556d8-2722-4e5d-85d5-e7ef3bb8de24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699b70-a418-4384-950c-f14e8670d549}&quot; /&gt;&lt;isInvalidForFieldText val=&quot;0&quot; /&gt;&lt;Image&gt;&lt;filename val=&quot;E:\breeze\content\14339732\2287232244-1\input\breezo\data\asimages\{16699b70-a418-4384-950c-f14e8670d549}.png&quot; /&gt;&lt;left val=&quot;212&quot; /&gt;&lt;top val=&quot;54&quot; /&gt;&lt;width val=&quot;54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ea73ce-3ee2-4d80-a78a-02f23883fbcb}&quot; /&gt;&lt;isInvalidForFieldText val=&quot;0&quot; /&gt;&lt;Image&gt;&lt;filename val=&quot;E:\breeze\content\14339732\2287232244-1\input\breezo\data\asimages\{17ea73ce-3ee2-4d80-a78a-02f23883fbcb}.png&quot; /&gt;&lt;left val=&quot;66&quot; /&gt;&lt;top val=&quot;124&quot; /&gt;&lt;width val=&quot;849&quot; /&gt;&lt;height val=&quot;584&quot; /&gt;&lt;hasText val=&quot;1&quot; 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 /&gt;&lt;lineCharCount val=&quot;33&quot; /&gt;&lt;lineCharCount val=&quot;13&quot; /&gt;&lt;lineCharCount val=&quot;12&quot; /&gt;&lt;lineCharCount val=&quot;13&quot; /&gt;&lt;lineCharCount val=&quot;11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026ae4-2f84-49d0-a34f-40e0af3b36fb}&quot; /&gt;&lt;isInvalidForFieldText val=&quot;0&quot; /&gt;&lt;Image&gt;&lt;filename val=&quot;E:\breeze\content\14339732\2287232244-1\input\breezo\data\asimages\{7d026ae4-2f84-49d0-a34f-40e0af3b36fb}.jpg&quot; /&gt;&lt;left val=&quot;0&quot; /&gt;&lt;top val=&quot;0&quot; /&gt;&lt;width val=&quot;960&quot; /&gt;&lt;height val=&quot;720&quot; /&gt;&lt;hasText val=&quot;1&quot; 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0529a4-9a8c-4540-a900-fd16022e306c}&quot; /&gt;&lt;isInvalidForFieldText val=&quot;0&quot; /&gt;&lt;Image&gt;&lt;filename val=&quot;E:\breeze\content\14339732\2287232244-1\input\breezo\data\asimages\{7f0529a4-9a8c-4540-a900-fd16022e306c}.png&quot; /&gt;&lt;left val=&quot;445&quot; /&gt;&lt;top val=&quot;580&quot; /&gt;&lt;width val=&quot;489&quot; /&gt;&lt;height val=&quot;49&quot; /&gt;&lt;hasText val=&quot;1&quot; /&gt;&lt;/Image&gt;&lt;/ThreeDShapeInfo&gt;"/>
  <p:tag name="PRESENTER_SHAPETEXTINFO" val="&lt;ShapeTextInfo&gt;&lt;TableIndex row=&quot;-1&quot; col=&quot;-1&quot;&gt;&lt;linesCount val=&quot;1&quot; /&gt;&lt;lineCharCount val=&quot;76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c9f6372-9179-4aa5-b0ee-07992b613559}&quot; /&gt;&lt;isInvalidForFieldText val=&quot;0&quot; /&gt;&lt;Image&gt;&lt;filename val=&quot;E:\breeze\content\14339732\2287232244-1\input\breezo\data\asimages\{ac9f6372-9179-4aa5-b0ee-07992b613559}.png&quot; /&gt;&lt;left val=&quot;0&quot; /&gt;&lt;top val=&quot;0&quot; /&gt;&lt;width val=&quot;960&quot; /&gt;&lt;height val=&quot;720&quot; /&gt;&lt;hasText val=&quot;1&quot; 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7db475-41bc-4a6e-8bfb-052292b7edf2}&quot; /&gt;&lt;isInvalidForFieldText val=&quot;0&quot; /&gt;&lt;Image&gt;&lt;filename val=&quot;E:\breeze\content\14339732\2287232244-1\input\breezo\data\asimages\{df7db475-41bc-4a6e-8bfb-052292b7edf2}.png&quot; /&gt;&lt;left val=&quot;364&quot; /&gt;&lt;top val=&quot;54&quot; /&gt;&lt;width val=&quot;23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7ad235a-345e-4140-9591-1196453730de}&quot; /&gt;&lt;isInvalidForFieldText val=&quot;0&quot; /&gt;&lt;Image&gt;&lt;filename val=&quot;E:\breeze\content\14339732\2287232244-1\input\breezo\data\asimages\{b7ad235a-345e-4140-9591-1196453730de}.png&quot; /&gt;&lt;left val=&quot;61&quot; /&gt;&lt;top val=&quot;200&quot; /&gt;&lt;width val=&quot;842&quot; /&gt;&lt;height val=&quot;331&quot; /&gt;&lt;hasText val=&quot;1&quot; /&gt;&lt;/Image&gt;&lt;/ThreeDShapeInfo&gt;"/>
  <p:tag name="PRESENTER_SHAPETEXTINFO" val="&lt;ShapeTextInfo&gt;&lt;TableIndex row=&quot;-1&quot; col=&quot;-1&quot;&gt;&lt;linesCount val=&quot;1&quot; /&gt;&lt;lineCharCount val=&quot;221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55f25d4-9115-4911-a77b-88cd2bba2160}&quot; /&gt;&lt;isInvalidForFieldText val=&quot;0&quot; /&gt;&lt;Image&gt;&lt;filename val=&quot;E:\breeze\content\14339732\2287232244-1\input\breezo\data\asimages\{655f25d4-9115-4911-a77b-88cd2bba2160}.jpg&quot; /&gt;&lt;left val=&quot;0&quot; /&gt;&lt;top val=&quot;0&quot; /&gt;&lt;width val=&quot;960&quot; /&gt;&lt;height val=&quot;720&quot; /&gt;&lt;hasText val=&quot;1&quot; 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29caa2b-d8bf-4cde-9d6c-36208c5f2548}&quot; /&gt;&lt;isInvalidForFieldText val=&quot;0&quot; /&gt;&lt;Image&gt;&lt;filename val=&quot;E:\breeze\content\14339732\2287232244-1\input\breezo\data\asimages\{c29caa2b-d8bf-4cde-9d6c-36208c5f2548}.png&quot; /&gt;&lt;left val=&quot;94&quot; /&gt;&lt;top val=&quot;70&quot; /&gt;&lt;width val=&quot;182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6&quot; 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6718d9-c93c-4c8f-8262-5db929eb9b7d}&quot; /&gt;&lt;isInvalidForFieldText val=&quot;0&quot; /&gt;&lt;Image&gt;&lt;filename val=&quot;E:\breeze\content\14339732\2287232244-1\input\breezo\data\asimages\{4d6718d9-c93c-4c8f-8262-5db929eb9b7d}.png&quot; /&gt;&lt;left val=&quot;32&quot; /&gt;&lt;top val=&quot;198&quot; /&gt;&lt;width val=&quot;301&quot; /&gt;&lt;height val=&quot;278&quot; /&gt;&lt;hasText val=&quot;1&quot; /&gt;&lt;/Image&gt;&lt;/ThreeDShapeInfo&gt;"/>
  <p:tag name="PRESENTER_SHAPETEXTINFO" val="&lt;ShapeTextInfo&gt;&lt;TableIndex row=&quot;-1&quot; col=&quot;-1&quot;&gt;&lt;linesCount val=&quot;5&quot; /&gt;&lt;lineCharCount val=&quot;29&quot; /&gt;&lt;lineCharCount val=&quot;1&quot; /&gt;&lt;lineCharCount val=&quot;42&quot; /&gt;&lt;lineCharCount val=&quot;1&quot; /&gt;&lt;lineCharCount val=&quot;9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b4414f-0100-4096-a4cf-2846f54451b7}&quot; /&gt;&lt;isInvalidForFieldText val=&quot;0&quot; /&gt;&lt;Image&gt;&lt;filename val=&quot;E:\breeze\content\14339732\2287232244-1\input\breezo\data\asimages\{75b4414f-0100-4096-a4cf-2846f54451b7}.png&quot; /&gt;&lt;left val=&quot;298&quot; /&gt;&lt;top val=&quot;56&quot; /&gt;&lt;width val=&quot;3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a0a5f84-ef5b-46b1-937f-272f62387b4d}&quot; /&gt;&lt;isInvalidForFieldText val=&quot;0&quot; /&gt;&lt;Image&gt;&lt;filename val=&quot;E:\breeze\content\14339732\2287232244-1\input\breezo\data\asimages\{1a0a5f84-ef5b-46b1-937f-272f62387b4d}.png&quot; /&gt;&lt;left val=&quot;631&quot; /&gt;&lt;top val=&quot;543&quot; /&gt;&lt;width val=&quot;297&quot; /&gt;&lt;height val=&quot;149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a20c309-277c-405c-8ebf-845df305419a}&quot; /&gt;&lt;isInvalidForFieldText val=&quot;0&quot; /&gt;&lt;Image&gt;&lt;filename val=&quot;E:\breeze\content\14339732\2287232244-1\input\breezo\data\asimages\{da20c309-277c-405c-8ebf-845df305419a}.png&quot; /&gt;&lt;left val=&quot;116&quot; /&gt;&lt;top val=&quot;108&quot; /&gt;&lt;width val=&quot;747&quot; /&gt;&lt;height val=&quot;572&quot; /&gt;&lt;hasText val=&quot;1&quot; 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15a9073-5cf2-40fe-a131-4c06605283ba}&quot; /&gt;&lt;isInvalidForFieldText val=&quot;0&quot; /&gt;&lt;Image&gt;&lt;filename val=&quot;E:\breeze\content\14339732\2287232244-1\input\breezo\data\asimages\{f15a9073-5cf2-40fe-a131-4c06605283ba}.png&quot; /&gt;&lt;left val=&quot;79&quot; /&gt;&lt;top val=&quot;668&quot; /&gt;&lt;width val=&quot;34&quot; /&gt;&lt;height val=&quot;33&quot; /&gt;&lt;hasText val=&quot;1&quot; 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4d080bd-70c9-46cf-a355-fcab24da84a4}&quot; /&gt;&lt;isInvalidForFieldText val=&quot;0&quot; /&gt;&lt;Image&gt;&lt;filename val=&quot;E:\breeze\content\14339732\2287232244-1\input\breezo\data\asimages\{74d080bd-70c9-46cf-a355-fcab24da84a4}.png&quot; /&gt;&lt;left val=&quot;122&quot; /&gt;&lt;top val=&quot;678&quot; /&gt;&lt;width val=&quot;781&quot; /&gt;&lt;height val=&quot;18&quot; /&gt;&lt;hasText val=&quot;1&quot; /&gt;&lt;/Image&gt;&lt;/ThreeDShapeInfo&gt;"/>
  <p:tag name="PRESENTER_SHAPETEXTINFO" val="&lt;ShapeTextInfo&gt;&lt;TableIndex row=&quot;-1&quot; col=&quot;-1&quot;&gt;&lt;linesCount val=&quot;1&quot; /&gt;&lt;lineCharCount val=&quot;99&quot; 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0ebb9f2-4d0a-4a00-b87d-9ec63c5c625b}&quot; /&gt;&lt;isInvalidForFieldText val=&quot;0&quot; /&gt;&lt;Image&gt;&lt;filename val=&quot;E:\breeze\content\14339732\2287232244-1\input\breezo\data\asimages\{b0ebb9f2-4d0a-4a00-b87d-9ec63c5c625b}.png&quot; /&gt;&lt;left val=&quot;371&quot; /&gt;&lt;top val=&quot;54&quot; /&gt;&lt;width val=&quot;221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f45d18-a325-4183-82a4-e8b5bb058298}&quot; /&gt;&lt;isInvalidForFieldText val=&quot;0&quot; /&gt;&lt;Image&gt;&lt;filename val=&quot;E:\breeze\content\14339732\2287232244-1\input\breezo\data\asimages\{52f45d18-a325-4183-82a4-e8b5bb058298}.jpg&quot; /&gt;&lt;left val=&quot;23&quot; /&gt;&lt;top val=&quot;19&quot; /&gt;&lt;width val=&quot;913&quot; /&gt;&lt;height val=&quot;685&quot; /&gt;&lt;hasText val=&quot;1&quot; 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e18750b-4b7b-4dea-879e-f13668b5c8ce}&quot; /&gt;&lt;isInvalidForFieldText val=&quot;0&quot; /&gt;&lt;Image&gt;&lt;filename val=&quot;E:\breeze\content\14339732\2287232244-1\input\breezo\data\asimages\{8e18750b-4b7b-4dea-879e-f13668b5c8ce}.png&quot; /&gt;&lt;left val=&quot;200&quot; /&gt;&lt;top val=&quot;56&quot; /&gt;&lt;width val=&quot;567&quot; /&gt;&lt;height val=&quot;53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02794e1-0645-48f7-b2d5-1d19d85e09cf}&quot; /&gt;&lt;isInvalidForFieldText val=&quot;0&quot; /&gt;&lt;Image&gt;&lt;filename val=&quot;E:\breeze\content\14339732\2287232244-1\input\breezo\data\asimages\{e02794e1-0645-48f7-b2d5-1d19d85e09cf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1cc0c7-745d-4b8a-913b-a4644fb2afaa}&quot; /&gt;&lt;isInvalidForFieldText val=&quot;0&quot; /&gt;&lt;Image&gt;&lt;filename val=&quot;E:\breeze\content\14339732\2287232244-1\input\breezo\data\asimages\{281cc0c7-745d-4b8a-913b-a4644fb2afaa}.png&quot; /&gt;&lt;left val=&quot;49&quot; /&gt;&lt;top val=&quot;150&quot; /&gt;&lt;width val=&quot;881&quot; /&gt;&lt;height val=&quot;448&quot; /&gt;&lt;hasText val=&quot;1&quot; 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2892740-1fc8-40ee-bdf6-f88a77cf651b}&quot; /&gt;&lt;isInvalidForFieldText val=&quot;0&quot; /&gt;&lt;Image&gt;&lt;filename val=&quot;E:\breeze\content\14339732\2287232244-1\input\breezo\data\asimages\{52892740-1fc8-40ee-bdf6-f88a77cf651b}.png&quot; /&gt;&lt;left val=&quot;90&quot; /&gt;&lt;top val=&quot;54&quot; /&gt;&lt;width val=&quot;781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00eb182-9ef3-4d4f-8232-5e74e868299b}&quot; /&gt;&lt;isInvalidForFieldText val=&quot;0&quot; /&gt;&lt;Image&gt;&lt;filename val=&quot;E:\breeze\content\14339732\2287232244-1\input\breezo\data\asimages\{900eb182-9ef3-4d4f-8232-5e74e868299b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747df7-b85b-424b-9dc9-01b91f2b997c}&quot; /&gt;&lt;isInvalidForFieldText val=&quot;0&quot; /&gt;&lt;Image&gt;&lt;filename val=&quot;E:\breeze\content\14339732\2287232244-1\input\breezo\data\asimages\{17747df7-b85b-424b-9dc9-01b91f2b997c}.png&quot; /&gt;&lt;left val=&quot;153&quot; /&gt;&lt;top val=&quot;108&quot; /&gt;&lt;width val=&quot;674&quot; /&gt;&lt;height val=&quot;580&quot; /&gt;&lt;hasText val=&quot;1&quot; 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351e0f-7e82-43c2-87d0-ecd99ac1f545}&quot; /&gt;&lt;isInvalidForFieldText val=&quot;0&quot; /&gt;&lt;Image&gt;&lt;filename val=&quot;E:\breeze\content\14339732\2287232244-1\input\breezo\data\asimages\{dd351e0f-7e82-43c2-87d0-ecd99ac1f545}.png&quot; /&gt;&lt;left val=&quot;69&quot; /&gt;&lt;top val=&quot;54&quot; /&gt;&lt;width val=&quot;82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3222cf-0c95-4bb5-8f69-e32e7bf29df1}&quot; /&gt;&lt;isInvalidForFieldText val=&quot;0&quot; /&gt;&lt;Image&gt;&lt;filename val=&quot;E:\breeze\content\14339732\2287232244-1\input\breezo\data\asimages\{c33222cf-0c95-4bb5-8f69-e32e7bf29df1}.png&quot; /&gt;&lt;left val=&quot;105&quot; /&gt;&lt;top val=&quot;188&quot; /&gt;&lt;width val=&quot;751&quot; /&gt;&lt;height val=&quot;368&quot; /&gt;&lt;hasText val=&quot;1&quot; /&gt;&lt;/Image&gt;&lt;/ThreeDShapeInfo&gt;"/>
  <p:tag name="PRESENTER_SHAPETEXTINFO" val="&lt;ShapeTextInfo&gt;&lt;TableIndex row=&quot;-1&quot; col=&quot;-1&quot;&gt;&lt;linesCount val=&quot;9&quot; /&gt;&lt;lineCharCount val=&quot;114&quot; /&gt;&lt;lineCharCount val=&quot;103&quot; /&gt;&lt;lineCharCount val=&quot;12&quot; /&gt;&lt;lineCharCount val=&quot;85&quot; /&gt;&lt;lineCharCount val=&quot;54&quot; /&gt;&lt;lineCharCount val=&quot;81&quot; /&gt;&lt;lineCharCount val=&quot;26&quot; /&gt;&lt;lineCharCount val=&quot;22&quot; /&gt;&lt;lineCharCount val=&quot;58&quot; 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eccc3a0-24ab-4247-9791-e8acbb717aec}&quot; /&gt;&lt;isInvalidForFieldText val=&quot;0&quot; /&gt;&lt;Image&gt;&lt;filename val=&quot;E:\breeze\content\14339732\2287232244-1\input\breezo\data\asimages\{aeccc3a0-24ab-4247-9791-e8acbb717aec}.png&quot; /&gt;&lt;left val=&quot;69&quot; /&gt;&lt;top val=&quot;54&quot; /&gt;&lt;width val=&quot;825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4fef86e-a47f-4ffa-9e0d-d26f93a3163a}&quot; /&gt;&lt;isInvalidForFieldText val=&quot;0&quot; /&gt;&lt;Image&gt;&lt;filename val=&quot;E:\breeze\content\14339732\2287232244-1\input\breezo\data\asimages\{34fef86e-a47f-4ffa-9e0d-d26f93a3163a}.png&quot; /&gt;&lt;left val=&quot;106&quot; /&gt;&lt;top val=&quot;190&quot; /&gt;&lt;width val=&quot;443&quot; /&gt;&lt;height val=&quot;232&quot; /&gt;&lt;hasText val=&quot;1&quot; /&gt;&lt;/Image&gt;&lt;/ThreeDShapeInfo&gt;"/>
  <p:tag name="PRESENTER_SHAPETEXTINFO" val="&lt;ShapeTextInfo&gt;&lt;TableIndex row=&quot;-1&quot; col=&quot;-1&quot;&gt;&lt;linesCount val=&quot;7&quot; /&gt;&lt;lineCharCount val=&quot;14&quot; /&gt;&lt;lineCharCount val=&quot;1&quot; /&gt;&lt;lineCharCount val=&quot;1&quot; /&gt;&lt;lineCharCount val=&quot;45&quot; /&gt;&lt;lineCharCount val=&quot;1&quot; /&gt;&lt;lineCharCount val=&quot;1&quot; /&gt;&lt;lineCharCount val=&quot;70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a45d8b3-2906-4040-a0a1-d5a177684ca0}&quot; /&gt;&lt;isInvalidForFieldText val=&quot;0&quot; /&gt;&lt;Image&gt;&lt;filename val=&quot;E:\breeze\content\14339732\2287232244-1\input\breezo\data\asimages\{ea45d8b3-2906-4040-a0a1-d5a177684ca0}.png&quot; /&gt;&lt;left val=&quot;104&quot; /&gt;&lt;top val=&quot;290&quot; /&gt;&lt;width val=&quot;256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1da754-05db-4c85-b479-d54e5b4c2667}&quot; /&gt;&lt;isInvalidForFieldText val=&quot;0&quot; /&gt;&lt;Image&gt;&lt;filename val=&quot;E:\breeze\content\14339732\2287232244-1\input\breezo\data\asimages\{641da754-05db-4c85-b479-d54e5b4c2667}.png&quot; /&gt;&lt;left val=&quot;104&quot; /&gt;&lt;top val=&quot;392&quot; /&gt;&lt;width val=&quot;340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35be61e-8b4d-4d6a-819a-3309983903e5}&quot; /&gt;&lt;isInvalidForFieldText val=&quot;0&quot; /&gt;&lt;Image&gt;&lt;filename val=&quot;E:\breeze\content\14339732\2287232244-1\input\breezo\data\asimages\{f35be61e-8b4d-4d6a-819a-3309983903e5}.png&quot; /&gt;&lt;left val=&quot;242&quot; /&gt;&lt;top val=&quot;54&quot; /&gt;&lt;width val=&quot;479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96a4b40-6a4d-4392-b031-bb1c104b04bb}&quot; /&gt;&lt;isInvalidForFieldText val=&quot;0&quot; /&gt;&lt;Image&gt;&lt;filename val=&quot;E:\breeze\content\14339732\2287232244-1\input\breezo\data\asimages\{996a4b40-6a4d-4392-b031-bb1c104b04bb}.png&quot; /&gt;&lt;left val=&quot;105&quot; /&gt;&lt;top val=&quot;180&quot; /&gt;&lt;width val=&quot;601&quot; /&gt;&lt;height val=&quot;275&quot; /&gt;&lt;hasText val=&quot;1&quot; /&gt;&lt;/Image&gt;&lt;/ThreeDShapeInfo&gt;"/>
  <p:tag name="PRESENTER_SHAPETEXTINFO" val="&lt;ShapeTextInfo&gt;&lt;TableIndex row=&quot;-1&quot; col=&quot;-1&quot;&gt;&lt;linesCount val=&quot;4&quot; /&gt;&lt;lineCharCount val=&quot;87&quot; /&gt;&lt;lineCharCount val=&quot;1&quot; /&gt;&lt;lineCharCount val=&quot;78&quot; /&gt;&lt;lineCharCount val=&quot;1&quot; 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fde1a9c-3a37-4f67-a5ff-00c98e48168a}&quot; /&gt;&lt;isInvalidForFieldText val=&quot;0&quot; /&gt;&lt;Image&gt;&lt;filename val=&quot;E:\breeze\content\14339732\2287232244-1\input\breezo\data\asimages\{7fde1a9c-3a37-4f67-a5ff-00c98e48168a}.png&quot; /&gt;&lt;left val=&quot;695&quot; /&gt;&lt;top val=&quot;567&quot; /&gt;&lt;width val=&quot;205&quot; /&gt;&lt;height val=&quot;117&quot; /&gt;&lt;hasText val=&quot;1&quot; /&gt;&lt;/Image&gt;&lt;/ThreeDShape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0f00bf-22f0-45cf-93a5-a41a72bb40e4}&quot; /&gt;&lt;isInvalidForFieldText val=&quot;0&quot; /&gt;&lt;Image&gt;&lt;filename val=&quot;E:\breeze\content\14339732\2287232244-1\input\breezo\data\asimages\{c30f00bf-22f0-45cf-93a5-a41a72bb40e4}.png&quot; /&gt;&lt;left val=&quot;104&quot; /&gt;&lt;top val=&quot;248&quot; /&gt;&lt;width val=&quot;452&quot; /&gt;&lt;height val=&quot;36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4d42e22-bd88-418e-b6d7-ef729a33fef9}&quot; /&gt;&lt;isInvalidForFieldText val=&quot;0&quot; /&gt;&lt;Image&gt;&lt;filename val=&quot;E:\breeze\content\14339732\2287232244-1\input\breezo\data\asimages\{14d42e22-bd88-418e-b6d7-ef729a33fef9}.png&quot; /&gt;&lt;left val=&quot;104&quot; /&gt;&lt;top val=&quot;416&quot; /&gt;&lt;width val=&quot;4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fe2eaa-939b-494e-ab85-5a8a0ef629e7}&quot; /&gt;&lt;isInvalidForFieldText val=&quot;0&quot; /&gt;&lt;Image&gt;&lt;filename val=&quot;E:\breeze\content\14339732\2287232244-1\input\breezo\data\asimages\{05fe2eaa-939b-494e-ab85-5a8a0ef629e7}.png&quot; /&gt;&lt;left val=&quot;335&quot; /&gt;&lt;top val=&quot;287&quot; /&gt;&lt;width val=&quot;295&quot; /&gt;&lt;height val=&quot;59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039d99-add0-481a-a174-2f2df17d12d5}&quot; /&gt;&lt;isInvalidForFieldText val=&quot;0&quot; /&gt;&lt;Image&gt;&lt;filename val=&quot;E:\breeze\content\14339732\2287232244-1\input\breezo\data\asimages\{f7039d99-add0-481a-a174-2f2df17d12d5}.png&quot; /&gt;&lt;left val=&quot;304&quot; /&gt;&lt;top val=&quot;285&quot; /&gt;&lt;width val=&quot;355&quot; /&gt;&lt;height val=&quot;55&quot; /&gt;&lt;hasText val=&quot;1&quot; /&gt;&lt;/Image&gt;&lt;/ThreeDShapeInfo&gt;"/>
  <p:tag name="PRESENTER_SHAPETEXTINFO" val="&lt;ShapeTextInfo&gt;&lt;TableIndex row=&quot;-1&quot; col=&quot;-1&quot;&gt;&lt;linesCount val=&quot;1&quot; /&gt;&lt;lineCharCount val=&quot;11&quot; 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b56ac9-c932-4625-bc61-b46a6c38af45}&quot; /&gt;&lt;isInvalidForFieldText val=&quot;0&quot; /&gt;&lt;Image&gt;&lt;filename val=&quot;E:\breeze\content\14339732\2287232244-1\input\breezo\data\asimages\{17b56ac9-c932-4625-bc61-b46a6c38af45}.png&quot; /&gt;&lt;left val=&quot;221&quot; /&gt;&lt;top val=&quot;54&quot; /&gt;&lt;width val=&quot;52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539031-be22-44dc-b1ab-79c812f4aa1d}&quot; /&gt;&lt;isInvalidForFieldText val=&quot;0&quot; /&gt;&lt;Image&gt;&lt;filename val=&quot;E:\breeze\content\14339732\2287232244-1\input\breezo\data\asimages\{d7539031-be22-44dc-b1ab-79c812f4aa1d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311f56-4e5a-48c3-8693-b1afc79ebc5f}&quot; /&gt;&lt;isInvalidForFieldText val=&quot;0&quot; /&gt;&lt;Image&gt;&lt;filename val=&quot;E:\breeze\content\14339732\2287232244-1\input\breezo\data\asimages\{5c311f56-4e5a-48c3-8693-b1afc79ebc5f}.png&quot; /&gt;&lt;left val=&quot;66&quot; /&gt;&lt;top val=&quot;124&quot; /&gt;&lt;width val=&quot;847&quot; /&gt;&lt;height val=&quot;576&quot; /&gt;&lt;hasText val=&quot;1&quot; 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a1fc2a-9317-45ba-8a35-06d3a454ebbf}&quot; /&gt;&lt;isInvalidForFieldText val=&quot;0&quot; /&gt;&lt;Image&gt;&lt;filename val=&quot;E:\breeze\content\14339732\2287232244-1\input\breezo\data\asimages\{1da1fc2a-9317-45ba-8a35-06d3a454ebbf}.png&quot; /&gt;&lt;left val=&quot;280&quot; /&gt;&lt;top val=&quot;54&quot; /&gt;&lt;width val=&quot;407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6&quot; /&gt;&lt;/TableIndex&gt;&lt;/ShapeText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b0565cb-9fa5-4df3-953b-b51de2f60669}&quot; /&gt;&lt;isInvalidForFieldText val=&quot;0&quot; /&gt;&lt;Image&gt;&lt;filename val=&quot;E:\breeze\content\14339732\2287232244-1\input\breezo\data\asimages\{9b0565cb-9fa5-4df3-953b-b51de2f60669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245c47-7452-4cef-937e-d5e629de982e}&quot; /&gt;&lt;isInvalidForFieldText val=&quot;0&quot; /&gt;&lt;Image&gt;&lt;filename val=&quot;E:\breeze\content\14339732\2287232244-1\input\breezo\data\asimages\{ba245c47-7452-4cef-937e-d5e629de982e}.png&quot; /&gt;&lt;left val=&quot;64&quot; /&gt;&lt;top val=&quot;124&quot; /&gt;&lt;width val=&quot;853&quot; /&gt;&lt;height val=&quot;567&quot; /&gt;&lt;hasText val=&quot;1&quot; 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b2e971f-7165-45f6-9eae-74dc84116ce2}&quot; /&gt;&lt;isInvalidForFieldText val=&quot;0&quot; /&gt;&lt;Image&gt;&lt;filename val=&quot;E:\breeze\content\14339732\2287232244-1\input\breezo\data\asimages\{4b2e971f-7165-45f6-9eae-74dc84116ce2}.png&quot; /&gt;&lt;left val=&quot;144&quot; /&gt;&lt;top val=&quot;54&quot; /&gt;&lt;width val=&quot;676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ce8fa4-0537-4ec9-8506-44d2b23d7986}&quot; /&gt;&lt;isInvalidForFieldText val=&quot;0&quot; /&gt;&lt;Image&gt;&lt;filename val=&quot;E:\breeze\content\14339732\2287232244-1\input\breezo\data\asimages\{bece8fa4-0537-4ec9-8506-44d2b23d7986}.png&quot; /&gt;&lt;left val=&quot;655&quot; /&gt;&lt;top val=&quot;567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f871cd-7a78-4c75-8a8d-4e0353f4de17}&quot; /&gt;&lt;isInvalidForFieldText val=&quot;0&quot; /&gt;&lt;Image&gt;&lt;filename val=&quot;E:\breeze\content\14339732\2287232244-1\input\breezo\data\asimages\{17f871cd-7a78-4c75-8a8d-4e0353f4de17}.png&quot; /&gt;&lt;left val=&quot;65&quot; /&gt;&lt;top val=&quot;124&quot; /&gt;&lt;width val=&quot;849&quot; /&gt;&lt;height val=&quot;564&quot; /&gt;&lt;hasText val=&quot;1&quot; 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cfe1ce-c18d-4b7a-b988-fb15bc8eeb82}&quot; /&gt;&lt;isInvalidForFieldText val=&quot;0&quot; /&gt;&lt;Image&gt;&lt;filename val=&quot;E:\breeze\content\14339732\2287232244-1\input\breezo\data\asimages\{1ecfe1ce-c18d-4b7a-b988-fb15bc8eeb82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1e7f67d-dc35-466a-8e8f-11847797bbf6}&quot; /&gt;&lt;isInvalidForFieldText val=&quot;0&quot; /&gt;&lt;Image&gt;&lt;filename val=&quot;E:\breeze\content\14339732\2287232244-1\input\breezo\data\asimages\{61e7f67d-dc35-466a-8e8f-11847797bbf6}.png&quot; /&gt;&lt;left val=&quot;244&quot; /&gt;&lt;top val=&quot;56&quot; /&gt;&lt;width val=&quot;480&quot; /&gt;&lt;height val=&quot;43&quot; /&gt;&lt;hasText val=&quot;1&quot; /&gt;&lt;/Image&gt;&lt;/ThreeDShapeInfo&gt;"/>
  <p:tag name="PRESENTER_SHAPETEXTINFO" val="&lt;ShapeTextInfo&gt;&lt;TableIndex row=&quot;-1&quot; col=&quot;-1&quot;&gt;&lt;linesCount val=&quot;1&quot; /&gt;&lt;lineCharCount val=&quot;19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9d8a7cb-10db-4acc-8aa9-b1e31b4e6745}&quot; /&gt;&lt;isInvalidForFieldText val=&quot;0&quot; /&gt;&lt;Image&gt;&lt;filename val=&quot;E:\breeze\content\14339732\2287232244-1\input\breezo\data\asimages\{19d8a7cb-10db-4acc-8aa9-b1e31b4e6745}.png&quot; /&gt;&lt;left val=&quot;66&quot; /&gt;&lt;top val=&quot;124&quot; /&gt;&lt;width val=&quot;847&quot; /&gt;&lt;height val=&quot;572&quot; /&gt;&lt;hasText val=&quot;1&quot; 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6dc7c06-0622-4757-a195-ffbe5ceaf45c}&quot; /&gt;&lt;isInvalidForFieldText val=&quot;0&quot; /&gt;&lt;Image&gt;&lt;filename val=&quot;E:\breeze\content\14339732\2287232244-1\input\breezo\data\asimages\{f6dc7c06-0622-4757-a195-ffbe5ceaf45c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3951bc6-6132-4ce1-a0bb-76d7568a7c8f}&quot; /&gt;&lt;isInvalidForFieldText val=&quot;0&quot; /&gt;&lt;Image&gt;&lt;filename val=&quot;E:\breeze\content\14339732\2287232244-1\input\breezo\data\asimages\{03951bc6-6132-4ce1-a0bb-76d7568a7c8f}.png&quot; /&gt;&lt;left val=&quot;152&quot; /&gt;&lt;top val=&quot;54&quot; /&gt;&lt;width val=&quot;662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27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eff68a-a87f-4135-986b-d9db240c25fb}&quot; /&gt;&lt;isInvalidForFieldText val=&quot;0&quot; /&gt;&lt;Image&gt;&lt;filename val=&quot;E:\breeze\content\14339732\2287232244-1\input\breezo\data\asimages\{d1eff68a-a87f-4135-986b-d9db240c25fb}.png&quot; /&gt;&lt;left val=&quot;64&quot; /&gt;&lt;top val=&quot;116&quot; /&gt;&lt;width val=&quot;853&quot; /&gt;&lt;height val=&quot;577&quot; /&gt;&lt;hasText val=&quot;1&quot; 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6b7a6d-e600-445b-94c9-b822e85b7848}&quot; /&gt;&lt;isInvalidForFieldText val=&quot;0&quot; /&gt;&lt;Image&gt;&lt;filename val=&quot;E:\breeze\content\14339732\2287232244-1\input\breezo\data\asimages\{396b7a6d-e600-445b-94c9-b822e85b7848}.png&quot; /&gt;&lt;left val=&quot;315&quot; /&gt;&lt;top val=&quot;54&quot; /&gt;&lt;width val=&quot;334&quot; /&gt;&lt;height val=&quot;45&quot; /&gt;&lt;hasText val=&quot;1&quot; /&gt;&lt;/Image&gt;&lt;/ThreeDShapeInfo&gt;"/>
  <p:tag name="PRESENTER_SHAPETEXTINFO" val="&lt;ShapeTextInfo&gt;&lt;TableIndex row=&quot;-1&quot; col=&quot;-1&quot;&gt;&lt;linesCount val=&quot;1&quot; /&gt;&lt;lineCharCount val=&quot;13&quot; 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5a4f1c-8aed-4811-8dce-be99be829e09}&quot; /&gt;&lt;isInvalidForFieldText val=&quot;0&quot; /&gt;&lt;Image&gt;&lt;filename val=&quot;E:\breeze\content\14339732\2287232244-1\input\breezo\data\asimages\{595a4f1c-8aed-4811-8dce-be99be829e09}.png&quot; /&gt;&lt;left val=&quot;655&quot; /&gt;&lt;top val=&quot;570&quot; /&gt;&lt;width val=&quot;257&quot; /&gt;&lt;height val=&quot;12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a1e35f2-58ff-4f41-95df-88cec0d5fc76}&quot; /&gt;&lt;isInvalidForFieldText val=&quot;0&quot; /&gt;&lt;Image&gt;&lt;filename val=&quot;E:\breeze\content\14339732\2287232244-1\input\breezo\data\asimages\{9a1e35f2-58ff-4f41-95df-88cec0d5fc76}.png&quot; /&gt;&lt;left val=&quot;162&quot; /&gt;&lt;top val=&quot;109&quot; /&gt;&lt;width val=&quot;655&quot; /&gt;&lt;height val=&quot;611&quot; /&gt;&lt;hasText val=&quot;1&quot; /&gt;&lt;/Image&gt;&lt;/ThreeDShapeInfo&gt;"/>
</p:tagLst>
</file>

<file path=ppt/theme/theme1.xml><?xml version="1.0" encoding="utf-8"?>
<a:theme xmlns:a="http://schemas.openxmlformats.org/drawingml/2006/main" name="1_Ripple">
  <a:themeElements>
    <a:clrScheme name="Custom 1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0068AE"/>
      </a:hlink>
      <a:folHlink>
        <a:srgbClr val="AFE1FF"/>
      </a:folHlink>
    </a:clrScheme>
    <a:fontScheme name="1_Rippl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9" ma:contentTypeDescription="Create a new document." ma:contentTypeScope="" ma:versionID="12ebf718c81ef8c9fb0e56d150ade9d9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8469e40d74b204ccc04e09ec8e1bdb5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72D510F-1B59-43FB-881B-BAB6CB984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1A54B7-A9DE-4472-826D-B350BF86E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492DB8-6E89-4F93-8BED-69DBDC18264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2b487234-2a61-45b0-86e3-998bf12a0e9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a1ba486-ff2f-4459-80ac-1ab5aa17f8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cos-new logo</Template>
  <TotalTime>7967</TotalTime>
  <Words>352</Words>
  <Application>Microsoft Office PowerPoint</Application>
  <PresentationFormat>On-screen Show (4:3)</PresentationFormat>
  <Paragraphs>97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1_Ripple</vt:lpstr>
      <vt:lpstr>Office Theme</vt:lpstr>
      <vt:lpstr>Reentry</vt:lpstr>
      <vt:lpstr>Challenge</vt:lpstr>
      <vt:lpstr>Agenda</vt:lpstr>
      <vt:lpstr>CareerOneStop</vt:lpstr>
      <vt:lpstr>Websites</vt:lpstr>
      <vt:lpstr>CareerOneStop ReEntry</vt:lpstr>
      <vt:lpstr>Job Search Help for Ex-Offenders</vt:lpstr>
      <vt:lpstr>Path: Successful Reentry Transition</vt:lpstr>
      <vt:lpstr>Path: Successful Reentry Transition Key Resources</vt:lpstr>
      <vt:lpstr>Contact Information</vt:lpstr>
      <vt:lpstr>Questions</vt:lpstr>
      <vt:lpstr>Screenshots</vt:lpstr>
      <vt:lpstr>State Resource Finder</vt:lpstr>
      <vt:lpstr>Personal Records</vt:lpstr>
      <vt:lpstr>Expunging a Criminal Record</vt:lpstr>
      <vt:lpstr>Interest Assessment</vt:lpstr>
      <vt:lpstr>Interest Assessment Results</vt:lpstr>
      <vt:lpstr>Career Videos</vt:lpstr>
      <vt:lpstr>Common First Jobs</vt:lpstr>
      <vt:lpstr>Work Restrictions</vt:lpstr>
      <vt:lpstr>Types of Training</vt:lpstr>
      <vt:lpstr>What’s Right for Me?</vt:lpstr>
      <vt:lpstr>Financial Aid</vt:lpstr>
      <vt:lpstr>Aid and Your Conviction</vt:lpstr>
      <vt:lpstr>Short-term Goals</vt:lpstr>
      <vt:lpstr>Your Resume</vt:lpstr>
      <vt:lpstr>Job Applications</vt:lpstr>
      <vt:lpstr>References</vt:lpstr>
      <vt:lpstr>Interviews: Your Conviction</vt:lpstr>
      <vt:lpstr>Employment Checks</vt:lpstr>
      <vt:lpstr>Find Openings</vt:lpstr>
      <vt:lpstr>Job Finder: Results</vt:lpstr>
      <vt:lpstr>Local Service Providers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2.0 and COS</dc:title>
  <dc:creator>CareerOneStop</dc:creator>
  <cp:lastModifiedBy>Tenner, Kelly (DEED)</cp:lastModifiedBy>
  <cp:revision>477</cp:revision>
  <cp:lastPrinted>2021-03-01T14:59:53Z</cp:lastPrinted>
  <dcterms:created xsi:type="dcterms:W3CDTF">2007-04-17T16:38:40Z</dcterms:created>
  <dcterms:modified xsi:type="dcterms:W3CDTF">2025-07-31T18:15:26Z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  <property fmtid="{D5CDD505-2E9C-101B-9397-08002B2CF9AE}" pid="3" name="Order">
    <vt:r8>8900</vt:r8>
  </property>
</Properties>
</file>