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9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4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5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6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7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8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9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0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1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2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3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24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25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6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27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67" r:id="rId5"/>
  </p:sldMasterIdLst>
  <p:notesMasterIdLst>
    <p:notesMasterId r:id="rId34"/>
  </p:notesMasterIdLst>
  <p:sldIdLst>
    <p:sldId id="430" r:id="rId6"/>
    <p:sldId id="328" r:id="rId7"/>
    <p:sldId id="264" r:id="rId8"/>
    <p:sldId id="321" r:id="rId9"/>
    <p:sldId id="333" r:id="rId10"/>
    <p:sldId id="345" r:id="rId11"/>
    <p:sldId id="359" r:id="rId12"/>
    <p:sldId id="355" r:id="rId13"/>
    <p:sldId id="272" r:id="rId14"/>
    <p:sldId id="429" r:id="rId15"/>
    <p:sldId id="360" r:id="rId16"/>
    <p:sldId id="373" r:id="rId17"/>
    <p:sldId id="433" r:id="rId18"/>
    <p:sldId id="431" r:id="rId19"/>
    <p:sldId id="434" r:id="rId20"/>
    <p:sldId id="436" r:id="rId21"/>
    <p:sldId id="435" r:id="rId22"/>
    <p:sldId id="403" r:id="rId23"/>
    <p:sldId id="364" r:id="rId24"/>
    <p:sldId id="432" r:id="rId25"/>
    <p:sldId id="438" r:id="rId26"/>
    <p:sldId id="439" r:id="rId27"/>
    <p:sldId id="440" r:id="rId28"/>
    <p:sldId id="365" r:id="rId29"/>
    <p:sldId id="368" r:id="rId30"/>
    <p:sldId id="437" r:id="rId31"/>
    <p:sldId id="374" r:id="rId32"/>
    <p:sldId id="334" r:id="rId33"/>
  </p:sldIdLst>
  <p:sldSz cx="9144000" cy="6858000" type="screen4x3"/>
  <p:notesSz cx="7102475" cy="9388475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Remington" initials="JR" lastIdx="0" clrIdx="0">
    <p:extLst>
      <p:ext uri="{19B8F6BF-5375-455C-9EA6-DF929625EA0E}">
        <p15:presenceInfo xmlns:p15="http://schemas.microsoft.com/office/powerpoint/2012/main" userId="f70919ae9ed0cecf" providerId="Windows Live"/>
      </p:ext>
    </p:extLst>
  </p:cmAuthor>
  <p:cmAuthor id="2" name="Dahlman, Patricia (DEED)" initials="DP(" lastIdx="0" clrIdx="1">
    <p:extLst>
      <p:ext uri="{19B8F6BF-5375-455C-9EA6-DF929625EA0E}">
        <p15:presenceInfo xmlns:p15="http://schemas.microsoft.com/office/powerpoint/2012/main" userId="S::Patricia.Dahlman@state.mn.us::d54e97e0-1ab3-47db-853a-0047995f130b" providerId="AD"/>
      </p:ext>
    </p:extLst>
  </p:cmAuthor>
  <p:cmAuthor id="3" name="Olshefski, Stanley S - OPA" initials="OSS-O" lastIdx="0" clrIdx="2">
    <p:extLst>
      <p:ext uri="{19B8F6BF-5375-455C-9EA6-DF929625EA0E}">
        <p15:presenceInfo xmlns:p15="http://schemas.microsoft.com/office/powerpoint/2012/main" userId="S-1-5-21-625881431-3029617060-3355961844-125259" providerId="AD"/>
      </p:ext>
    </p:extLst>
  </p:cmAuthor>
  <p:cmAuthor id="4" name="Julie Remington" initials="JR [2]" lastIdx="0" clrIdx="3">
    <p:extLst>
      <p:ext uri="{19B8F6BF-5375-455C-9EA6-DF929625EA0E}">
        <p15:presenceInfo xmlns:p15="http://schemas.microsoft.com/office/powerpoint/2012/main" userId="S-1-5-21-548176450-911158474-2148038326-35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50D6A-037B-48CA-B74B-553A5FD21C09}" v="1" dt="2025-07-31T18:01:34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6" autoAdjust="0"/>
    <p:restoredTop sz="72566" autoAdjust="0"/>
  </p:normalViewPr>
  <p:slideViewPr>
    <p:cSldViewPr>
      <p:cViewPr varScale="1">
        <p:scale>
          <a:sx n="52" d="100"/>
          <a:sy n="52" d="100"/>
        </p:scale>
        <p:origin x="21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0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nner, Kelly (DEED)" userId="d81ae21b-150e-4f9f-a527-be91045f6204" providerId="ADAL" clId="{2FC50D6A-037B-48CA-B74B-553A5FD21C09}"/>
    <pc:docChg chg="modSld">
      <pc:chgData name="Tenner, Kelly (DEED)" userId="d81ae21b-150e-4f9f-a527-be91045f6204" providerId="ADAL" clId="{2FC50D6A-037B-48CA-B74B-553A5FD21C09}" dt="2025-07-31T18:10:14.776" v="122" actId="20577"/>
      <pc:docMkLst>
        <pc:docMk/>
      </pc:docMkLst>
      <pc:sldChg chg="modSp mod">
        <pc:chgData name="Tenner, Kelly (DEED)" userId="d81ae21b-150e-4f9f-a527-be91045f6204" providerId="ADAL" clId="{2FC50D6A-037B-48CA-B74B-553A5FD21C09}" dt="2025-07-31T18:01:23.144" v="2" actId="962"/>
        <pc:sldMkLst>
          <pc:docMk/>
          <pc:sldMk cId="2147237792" sldId="264"/>
        </pc:sldMkLst>
        <pc:picChg chg="mod">
          <ac:chgData name="Tenner, Kelly (DEED)" userId="d81ae21b-150e-4f9f-a527-be91045f6204" providerId="ADAL" clId="{2FC50D6A-037B-48CA-B74B-553A5FD21C09}" dt="2025-07-31T18:01:23.144" v="2" actId="962"/>
          <ac:picMkLst>
            <pc:docMk/>
            <pc:sldMk cId="2147237792" sldId="264"/>
            <ac:picMk id="4" creationId="{00000000-0000-0000-0000-000000000000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1:34.581" v="6" actId="962"/>
        <pc:sldMkLst>
          <pc:docMk/>
          <pc:sldMk cId="3201443415" sldId="321"/>
        </pc:sldMkLst>
        <pc:spChg chg="mod">
          <ac:chgData name="Tenner, Kelly (DEED)" userId="d81ae21b-150e-4f9f-a527-be91045f6204" providerId="ADAL" clId="{2FC50D6A-037B-48CA-B74B-553A5FD21C09}" dt="2025-07-31T18:01:24.709" v="3" actId="962"/>
          <ac:spMkLst>
            <pc:docMk/>
            <pc:sldMk cId="3201443415" sldId="321"/>
            <ac:spMk id="5" creationId="{55B6E73B-C3AA-4F3D-9FF1-2135718B322F}"/>
          </ac:spMkLst>
        </pc:spChg>
        <pc:picChg chg="mod">
          <ac:chgData name="Tenner, Kelly (DEED)" userId="d81ae21b-150e-4f9f-a527-be91045f6204" providerId="ADAL" clId="{2FC50D6A-037B-48CA-B74B-553A5FD21C09}" dt="2025-07-31T18:01:31.906" v="5" actId="962"/>
          <ac:picMkLst>
            <pc:docMk/>
            <pc:sldMk cId="3201443415" sldId="321"/>
            <ac:picMk id="6" creationId="{3F0248C2-5F11-42DC-AF58-A73B2B8706DF}"/>
          </ac:picMkLst>
        </pc:picChg>
        <pc:picChg chg="mod">
          <ac:chgData name="Tenner, Kelly (DEED)" userId="d81ae21b-150e-4f9f-a527-be91045f6204" providerId="ADAL" clId="{2FC50D6A-037B-48CA-B74B-553A5FD21C09}" dt="2025-07-31T18:01:34.581" v="6" actId="962"/>
          <ac:picMkLst>
            <pc:docMk/>
            <pc:sldMk cId="3201443415" sldId="321"/>
            <ac:picMk id="1026" creationId="{C592599A-5619-4EF2-8053-3C1DF8EE186A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8:39.582" v="73"/>
        <pc:sldMkLst>
          <pc:docMk/>
          <pc:sldMk cId="2692939146" sldId="333"/>
        </pc:sldMkLst>
        <pc:spChg chg="ord">
          <ac:chgData name="Tenner, Kelly (DEED)" userId="d81ae21b-150e-4f9f-a527-be91045f6204" providerId="ADAL" clId="{2FC50D6A-037B-48CA-B74B-553A5FD21C09}" dt="2025-07-31T18:08:39.582" v="73"/>
          <ac:spMkLst>
            <pc:docMk/>
            <pc:sldMk cId="2692939146" sldId="333"/>
            <ac:spMk id="2" creationId="{00000000-0000-0000-0000-000000000000}"/>
          </ac:spMkLst>
        </pc:spChg>
        <pc:spChg chg="ord">
          <ac:chgData name="Tenner, Kelly (DEED)" userId="d81ae21b-150e-4f9f-a527-be91045f6204" providerId="ADAL" clId="{2FC50D6A-037B-48CA-B74B-553A5FD21C09}" dt="2025-07-31T18:08:24.979" v="68" actId="13244"/>
          <ac:spMkLst>
            <pc:docMk/>
            <pc:sldMk cId="2692939146" sldId="333"/>
            <ac:spMk id="15" creationId="{A5CF76D1-DBD5-4A04-B90D-05CEEB8FF601}"/>
          </ac:spMkLst>
        </pc:spChg>
        <pc:spChg chg="ord">
          <ac:chgData name="Tenner, Kelly (DEED)" userId="d81ae21b-150e-4f9f-a527-be91045f6204" providerId="ADAL" clId="{2FC50D6A-037B-48CA-B74B-553A5FD21C09}" dt="2025-07-31T18:08:33.903" v="69" actId="13244"/>
          <ac:spMkLst>
            <pc:docMk/>
            <pc:sldMk cId="2692939146" sldId="333"/>
            <ac:spMk id="18" creationId="{092ECD46-B216-47C8-B6FB-3E6D26DA30E9}"/>
          </ac:spMkLst>
        </pc:spChg>
        <pc:picChg chg="mod">
          <ac:chgData name="Tenner, Kelly (DEED)" userId="d81ae21b-150e-4f9f-a527-be91045f6204" providerId="ADAL" clId="{2FC50D6A-037B-48CA-B74B-553A5FD21C09}" dt="2025-07-31T18:01:37.071" v="7" actId="962"/>
          <ac:picMkLst>
            <pc:docMk/>
            <pc:sldMk cId="2692939146" sldId="333"/>
            <ac:picMk id="19" creationId="{1C563AEE-E920-4973-B4D7-2F7B2990D6A2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8:12.733" v="67" actId="962"/>
        <pc:sldMkLst>
          <pc:docMk/>
          <pc:sldMk cId="1495969559" sldId="334"/>
        </pc:sldMkLst>
        <pc:spChg chg="mod">
          <ac:chgData name="Tenner, Kelly (DEED)" userId="d81ae21b-150e-4f9f-a527-be91045f6204" providerId="ADAL" clId="{2FC50D6A-037B-48CA-B74B-553A5FD21C09}" dt="2025-07-31T18:08:08.321" v="65" actId="962"/>
          <ac:spMkLst>
            <pc:docMk/>
            <pc:sldMk cId="1495969559" sldId="334"/>
            <ac:spMk id="5" creationId="{767E7B90-F7A3-4073-A5B7-11CD14A364CD}"/>
          </ac:spMkLst>
        </pc:spChg>
        <pc:picChg chg="mod">
          <ac:chgData name="Tenner, Kelly (DEED)" userId="d81ae21b-150e-4f9f-a527-be91045f6204" providerId="ADAL" clId="{2FC50D6A-037B-48CA-B74B-553A5FD21C09}" dt="2025-07-31T18:08:12.733" v="67" actId="962"/>
          <ac:picMkLst>
            <pc:docMk/>
            <pc:sldMk cId="1495969559" sldId="334"/>
            <ac:picMk id="3" creationId="{FB3C395B-EE7E-4345-A6BD-7001981B9FEA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9:41.073" v="91" actId="20577"/>
        <pc:sldMkLst>
          <pc:docMk/>
          <pc:sldMk cId="2652114328" sldId="359"/>
        </pc:sldMkLst>
        <pc:spChg chg="mod">
          <ac:chgData name="Tenner, Kelly (DEED)" userId="d81ae21b-150e-4f9f-a527-be91045f6204" providerId="ADAL" clId="{2FC50D6A-037B-48CA-B74B-553A5FD21C09}" dt="2025-07-31T18:09:41.073" v="91" actId="20577"/>
          <ac:spMkLst>
            <pc:docMk/>
            <pc:sldMk cId="2652114328" sldId="359"/>
            <ac:spMk id="2" creationId="{FC2DF818-1117-41C5-8D69-49EB7E359FC6}"/>
          </ac:spMkLst>
        </pc:spChg>
      </pc:sldChg>
      <pc:sldChg chg="modSp mod">
        <pc:chgData name="Tenner, Kelly (DEED)" userId="d81ae21b-150e-4f9f-a527-be91045f6204" providerId="ADAL" clId="{2FC50D6A-037B-48CA-B74B-553A5FD21C09}" dt="2025-07-31T18:01:51.341" v="10" actId="962"/>
        <pc:sldMkLst>
          <pc:docMk/>
          <pc:sldMk cId="1195952468" sldId="360"/>
        </pc:sldMkLst>
        <pc:spChg chg="mod">
          <ac:chgData name="Tenner, Kelly (DEED)" userId="d81ae21b-150e-4f9f-a527-be91045f6204" providerId="ADAL" clId="{2FC50D6A-037B-48CA-B74B-553A5FD21C09}" dt="2025-07-31T18:01:46.673" v="9" actId="962"/>
          <ac:spMkLst>
            <pc:docMk/>
            <pc:sldMk cId="1195952468" sldId="360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2FC50D6A-037B-48CA-B74B-553A5FD21C09}" dt="2025-07-31T18:01:51.341" v="10" actId="962"/>
          <ac:picMkLst>
            <pc:docMk/>
            <pc:sldMk cId="1195952468" sldId="360"/>
            <ac:picMk id="3" creationId="{15886DA2-AEFF-4A9C-BB25-2A410D928A0F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6:57.381" v="40" actId="962"/>
        <pc:sldMkLst>
          <pc:docMk/>
          <pc:sldMk cId="2833938256" sldId="364"/>
        </pc:sldMkLst>
        <pc:spChg chg="mod">
          <ac:chgData name="Tenner, Kelly (DEED)" userId="d81ae21b-150e-4f9f-a527-be91045f6204" providerId="ADAL" clId="{2FC50D6A-037B-48CA-B74B-553A5FD21C09}" dt="2025-07-31T18:06:52.584" v="38" actId="962"/>
          <ac:spMkLst>
            <pc:docMk/>
            <pc:sldMk cId="2833938256" sldId="364"/>
            <ac:spMk id="7" creationId="{034EEB4F-9744-4BF2-9E54-0277EE3588F8}"/>
          </ac:spMkLst>
        </pc:spChg>
        <pc:picChg chg="mod">
          <ac:chgData name="Tenner, Kelly (DEED)" userId="d81ae21b-150e-4f9f-a527-be91045f6204" providerId="ADAL" clId="{2FC50D6A-037B-48CA-B74B-553A5FD21C09}" dt="2025-07-31T18:06:57.381" v="40" actId="962"/>
          <ac:picMkLst>
            <pc:docMk/>
            <pc:sldMk cId="2833938256" sldId="364"/>
            <ac:picMk id="6" creationId="{ECC93BA8-4C8B-40FF-BA9A-60B8F340F2DB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7:43.489" v="55" actId="962"/>
        <pc:sldMkLst>
          <pc:docMk/>
          <pc:sldMk cId="1053975894" sldId="365"/>
        </pc:sldMkLst>
        <pc:spChg chg="mod">
          <ac:chgData name="Tenner, Kelly (DEED)" userId="d81ae21b-150e-4f9f-a527-be91045f6204" providerId="ADAL" clId="{2FC50D6A-037B-48CA-B74B-553A5FD21C09}" dt="2025-07-31T18:07:39.679" v="53" actId="962"/>
          <ac:spMkLst>
            <pc:docMk/>
            <pc:sldMk cId="1053975894" sldId="365"/>
            <ac:spMk id="7" creationId="{8B0DA864-4FE4-41AC-9F9A-E8D01523BA22}"/>
          </ac:spMkLst>
        </pc:spChg>
        <pc:picChg chg="mod">
          <ac:chgData name="Tenner, Kelly (DEED)" userId="d81ae21b-150e-4f9f-a527-be91045f6204" providerId="ADAL" clId="{2FC50D6A-037B-48CA-B74B-553A5FD21C09}" dt="2025-07-31T18:07:43.489" v="55" actId="962"/>
          <ac:picMkLst>
            <pc:docMk/>
            <pc:sldMk cId="1053975894" sldId="365"/>
            <ac:picMk id="6" creationId="{FB521A08-DD4B-4274-9F99-EAE8AD5FCC54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7:51.500" v="58" actId="962"/>
        <pc:sldMkLst>
          <pc:docMk/>
          <pc:sldMk cId="4246886220" sldId="368"/>
        </pc:sldMkLst>
        <pc:spChg chg="mod">
          <ac:chgData name="Tenner, Kelly (DEED)" userId="d81ae21b-150e-4f9f-a527-be91045f6204" providerId="ADAL" clId="{2FC50D6A-037B-48CA-B74B-553A5FD21C09}" dt="2025-07-31T18:07:45.252" v="56" actId="962"/>
          <ac:spMkLst>
            <pc:docMk/>
            <pc:sldMk cId="4246886220" sldId="368"/>
            <ac:spMk id="7" creationId="{530715BE-8D01-4E9A-B1B2-C07FAFB2569D}"/>
          </ac:spMkLst>
        </pc:spChg>
        <pc:picChg chg="mod">
          <ac:chgData name="Tenner, Kelly (DEED)" userId="d81ae21b-150e-4f9f-a527-be91045f6204" providerId="ADAL" clId="{2FC50D6A-037B-48CA-B74B-553A5FD21C09}" dt="2025-07-31T18:07:51.500" v="58" actId="962"/>
          <ac:picMkLst>
            <pc:docMk/>
            <pc:sldMk cId="4246886220" sldId="368"/>
            <ac:picMk id="6" creationId="{B1845648-6BE1-4D96-8895-0451A3EA852C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2:10.554" v="14" actId="962"/>
        <pc:sldMkLst>
          <pc:docMk/>
          <pc:sldMk cId="4144212283" sldId="373"/>
        </pc:sldMkLst>
        <pc:spChg chg="mod">
          <ac:chgData name="Tenner, Kelly (DEED)" userId="d81ae21b-150e-4f9f-a527-be91045f6204" providerId="ADAL" clId="{2FC50D6A-037B-48CA-B74B-553A5FD21C09}" dt="2025-07-31T18:02:03.015" v="12" actId="962"/>
          <ac:spMkLst>
            <pc:docMk/>
            <pc:sldMk cId="4144212283" sldId="373"/>
            <ac:spMk id="7" creationId="{E946E566-7752-4C81-9550-17C8107FC6BD}"/>
          </ac:spMkLst>
        </pc:spChg>
        <pc:picChg chg="mod">
          <ac:chgData name="Tenner, Kelly (DEED)" userId="d81ae21b-150e-4f9f-a527-be91045f6204" providerId="ADAL" clId="{2FC50D6A-037B-48CA-B74B-553A5FD21C09}" dt="2025-07-31T18:02:10.554" v="14" actId="962"/>
          <ac:picMkLst>
            <pc:docMk/>
            <pc:sldMk cId="4144212283" sldId="373"/>
            <ac:picMk id="6" creationId="{5A85EF8C-3513-4E82-9FBA-2690EA6112D6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8:06.827" v="64" actId="962"/>
        <pc:sldMkLst>
          <pc:docMk/>
          <pc:sldMk cId="1217446031" sldId="374"/>
        </pc:sldMkLst>
        <pc:spChg chg="mod">
          <ac:chgData name="Tenner, Kelly (DEED)" userId="d81ae21b-150e-4f9f-a527-be91045f6204" providerId="ADAL" clId="{2FC50D6A-037B-48CA-B74B-553A5FD21C09}" dt="2025-07-31T18:08:00.352" v="62" actId="962"/>
          <ac:spMkLst>
            <pc:docMk/>
            <pc:sldMk cId="1217446031" sldId="374"/>
            <ac:spMk id="5" creationId="{5529D16B-E6A5-4869-B56C-A5F3D914FFFE}"/>
          </ac:spMkLst>
        </pc:spChg>
        <pc:picChg chg="mod">
          <ac:chgData name="Tenner, Kelly (DEED)" userId="d81ae21b-150e-4f9f-a527-be91045f6204" providerId="ADAL" clId="{2FC50D6A-037B-48CA-B74B-553A5FD21C09}" dt="2025-07-31T18:08:06.827" v="64" actId="962"/>
          <ac:picMkLst>
            <pc:docMk/>
            <pc:sldMk cId="1217446031" sldId="374"/>
            <ac:picMk id="3" creationId="{9C8C63BA-6003-4715-81EA-5D0390E69364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6:50.423" v="37" actId="962"/>
        <pc:sldMkLst>
          <pc:docMk/>
          <pc:sldMk cId="3811040358" sldId="403"/>
        </pc:sldMkLst>
        <pc:spChg chg="mod">
          <ac:chgData name="Tenner, Kelly (DEED)" userId="d81ae21b-150e-4f9f-a527-be91045f6204" providerId="ADAL" clId="{2FC50D6A-037B-48CA-B74B-553A5FD21C09}" dt="2025-07-31T18:06:42.441" v="35" actId="962"/>
          <ac:spMkLst>
            <pc:docMk/>
            <pc:sldMk cId="3811040358" sldId="403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2FC50D6A-037B-48CA-B74B-553A5FD21C09}" dt="2025-07-31T18:06:50.423" v="37" actId="962"/>
          <ac:picMkLst>
            <pc:docMk/>
            <pc:sldMk cId="3811040358" sldId="403"/>
            <ac:picMk id="4" creationId="{55F9B7A0-0C36-4C63-852F-BDC34DE38F95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10:14.776" v="122" actId="20577"/>
        <pc:sldMkLst>
          <pc:docMk/>
          <pc:sldMk cId="3910250134" sldId="430"/>
        </pc:sldMkLst>
        <pc:spChg chg="mod">
          <ac:chgData name="Tenner, Kelly (DEED)" userId="d81ae21b-150e-4f9f-a527-be91045f6204" providerId="ADAL" clId="{2FC50D6A-037B-48CA-B74B-553A5FD21C09}" dt="2025-07-31T18:10:14.776" v="122" actId="20577"/>
          <ac:spMkLst>
            <pc:docMk/>
            <pc:sldMk cId="3910250134" sldId="430"/>
            <ac:spMk id="2" creationId="{00000000-0000-0000-0000-000000000000}"/>
          </ac:spMkLst>
        </pc:spChg>
        <pc:picChg chg="mod">
          <ac:chgData name="Tenner, Kelly (DEED)" userId="d81ae21b-150e-4f9f-a527-be91045f6204" providerId="ADAL" clId="{2FC50D6A-037B-48CA-B74B-553A5FD21C09}" dt="2025-07-31T18:01:19.398" v="0" actId="962"/>
          <ac:picMkLst>
            <pc:docMk/>
            <pc:sldMk cId="3910250134" sldId="430"/>
            <ac:picMk id="4" creationId="{00000000-0000-0000-0000-000000000000}"/>
          </ac:picMkLst>
        </pc:picChg>
        <pc:picChg chg="mod">
          <ac:chgData name="Tenner, Kelly (DEED)" userId="d81ae21b-150e-4f9f-a527-be91045f6204" providerId="ADAL" clId="{2FC50D6A-037B-48CA-B74B-553A5FD21C09}" dt="2025-07-31T18:01:20.965" v="1" actId="962"/>
          <ac:picMkLst>
            <pc:docMk/>
            <pc:sldMk cId="3910250134" sldId="430"/>
            <ac:picMk id="7" creationId="{6CC7F6B8-2C63-5D4E-848A-1D49CB8BC33F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2:46.336" v="22" actId="962"/>
        <pc:sldMkLst>
          <pc:docMk/>
          <pc:sldMk cId="1429241038" sldId="431"/>
        </pc:sldMkLst>
        <pc:spChg chg="mod">
          <ac:chgData name="Tenner, Kelly (DEED)" userId="d81ae21b-150e-4f9f-a527-be91045f6204" providerId="ADAL" clId="{2FC50D6A-037B-48CA-B74B-553A5FD21C09}" dt="2025-07-31T18:02:35.652" v="20" actId="962"/>
          <ac:spMkLst>
            <pc:docMk/>
            <pc:sldMk cId="1429241038" sldId="431"/>
            <ac:spMk id="7" creationId="{E946E566-7752-4C81-9550-17C8107FC6BD}"/>
          </ac:spMkLst>
        </pc:spChg>
        <pc:picChg chg="mod">
          <ac:chgData name="Tenner, Kelly (DEED)" userId="d81ae21b-150e-4f9f-a527-be91045f6204" providerId="ADAL" clId="{2FC50D6A-037B-48CA-B74B-553A5FD21C09}" dt="2025-07-31T18:02:46.336" v="22" actId="962"/>
          <ac:picMkLst>
            <pc:docMk/>
            <pc:sldMk cId="1429241038" sldId="431"/>
            <ac:picMk id="4" creationId="{21AA69FD-D6A2-4087-BC71-7107F5EE6BF9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7:11.046" v="43" actId="962"/>
        <pc:sldMkLst>
          <pc:docMk/>
          <pc:sldMk cId="766536887" sldId="432"/>
        </pc:sldMkLst>
        <pc:spChg chg="mod">
          <ac:chgData name="Tenner, Kelly (DEED)" userId="d81ae21b-150e-4f9f-a527-be91045f6204" providerId="ADAL" clId="{2FC50D6A-037B-48CA-B74B-553A5FD21C09}" dt="2025-07-31T18:06:58.936" v="41" actId="962"/>
          <ac:spMkLst>
            <pc:docMk/>
            <pc:sldMk cId="766536887" sldId="432"/>
            <ac:spMk id="5" creationId="{5529D16B-E6A5-4869-B56C-A5F3D914FFFE}"/>
          </ac:spMkLst>
        </pc:spChg>
        <pc:picChg chg="mod">
          <ac:chgData name="Tenner, Kelly (DEED)" userId="d81ae21b-150e-4f9f-a527-be91045f6204" providerId="ADAL" clId="{2FC50D6A-037B-48CA-B74B-553A5FD21C09}" dt="2025-07-31T18:07:11.046" v="43" actId="962"/>
          <ac:picMkLst>
            <pc:docMk/>
            <pc:sldMk cId="766536887" sldId="432"/>
            <ac:picMk id="4" creationId="{452733F7-E710-47A1-94B5-1D154E0DE17A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8:58.033" v="74" actId="962"/>
        <pc:sldMkLst>
          <pc:docMk/>
          <pc:sldMk cId="1202824814" sldId="433"/>
        </pc:sldMkLst>
        <pc:spChg chg="mod">
          <ac:chgData name="Tenner, Kelly (DEED)" userId="d81ae21b-150e-4f9f-a527-be91045f6204" providerId="ADAL" clId="{2FC50D6A-037B-48CA-B74B-553A5FD21C09}" dt="2025-07-31T18:08:58.033" v="74" actId="962"/>
          <ac:spMkLst>
            <pc:docMk/>
            <pc:sldMk cId="1202824814" sldId="433"/>
            <ac:spMk id="5" creationId="{F60F4FE9-EC54-49DD-92C3-2975D18F31EB}"/>
          </ac:spMkLst>
        </pc:spChg>
        <pc:picChg chg="mod">
          <ac:chgData name="Tenner, Kelly (DEED)" userId="d81ae21b-150e-4f9f-a527-be91045f6204" providerId="ADAL" clId="{2FC50D6A-037B-48CA-B74B-553A5FD21C09}" dt="2025-07-31T18:02:28.585" v="18" actId="962"/>
          <ac:picMkLst>
            <pc:docMk/>
            <pc:sldMk cId="1202824814" sldId="433"/>
            <ac:picMk id="4" creationId="{588FF4C5-85EB-4DEE-B818-72F13D17AD8C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9:09.946" v="75" actId="962"/>
        <pc:sldMkLst>
          <pc:docMk/>
          <pc:sldMk cId="2301404214" sldId="434"/>
        </pc:sldMkLst>
        <pc:spChg chg="mod">
          <ac:chgData name="Tenner, Kelly (DEED)" userId="d81ae21b-150e-4f9f-a527-be91045f6204" providerId="ADAL" clId="{2FC50D6A-037B-48CA-B74B-553A5FD21C09}" dt="2025-07-31T18:09:09.946" v="75" actId="962"/>
          <ac:spMkLst>
            <pc:docMk/>
            <pc:sldMk cId="2301404214" sldId="434"/>
            <ac:spMk id="5" creationId="{4FD1E3F6-469D-42FC-8F6D-D9576EB36B4E}"/>
          </ac:spMkLst>
        </pc:spChg>
        <pc:picChg chg="mod">
          <ac:chgData name="Tenner, Kelly (DEED)" userId="d81ae21b-150e-4f9f-a527-be91045f6204" providerId="ADAL" clId="{2FC50D6A-037B-48CA-B74B-553A5FD21C09}" dt="2025-07-31T18:05:53.916" v="26" actId="962"/>
          <ac:picMkLst>
            <pc:docMk/>
            <pc:sldMk cId="2301404214" sldId="434"/>
            <ac:picMk id="4" creationId="{A4153055-1F8C-4BE2-A2C8-93DEC05CC6A2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9:24.870" v="77" actId="962"/>
        <pc:sldMkLst>
          <pc:docMk/>
          <pc:sldMk cId="2834638424" sldId="435"/>
        </pc:sldMkLst>
        <pc:spChg chg="mod">
          <ac:chgData name="Tenner, Kelly (DEED)" userId="d81ae21b-150e-4f9f-a527-be91045f6204" providerId="ADAL" clId="{2FC50D6A-037B-48CA-B74B-553A5FD21C09}" dt="2025-07-31T18:09:24.870" v="77" actId="962"/>
          <ac:spMkLst>
            <pc:docMk/>
            <pc:sldMk cId="2834638424" sldId="435"/>
            <ac:spMk id="5" creationId="{D5FE84C4-1ED6-43D2-99B7-666BB3E7A8CF}"/>
          </ac:spMkLst>
        </pc:spChg>
        <pc:picChg chg="mod">
          <ac:chgData name="Tenner, Kelly (DEED)" userId="d81ae21b-150e-4f9f-a527-be91045f6204" providerId="ADAL" clId="{2FC50D6A-037B-48CA-B74B-553A5FD21C09}" dt="2025-07-31T18:06:32.835" v="34" actId="962"/>
          <ac:picMkLst>
            <pc:docMk/>
            <pc:sldMk cId="2834638424" sldId="435"/>
            <ac:picMk id="4" creationId="{4186D2A6-739A-4F4D-B8CF-9CC5470E9131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9:17.917" v="76" actId="962"/>
        <pc:sldMkLst>
          <pc:docMk/>
          <pc:sldMk cId="2271939162" sldId="436"/>
        </pc:sldMkLst>
        <pc:spChg chg="mod">
          <ac:chgData name="Tenner, Kelly (DEED)" userId="d81ae21b-150e-4f9f-a527-be91045f6204" providerId="ADAL" clId="{2FC50D6A-037B-48CA-B74B-553A5FD21C09}" dt="2025-07-31T18:09:17.917" v="76" actId="962"/>
          <ac:spMkLst>
            <pc:docMk/>
            <pc:sldMk cId="2271939162" sldId="436"/>
            <ac:spMk id="5" creationId="{349438A1-5501-4307-ACE9-B1EC82BC3D3B}"/>
          </ac:spMkLst>
        </pc:spChg>
        <pc:picChg chg="mod">
          <ac:chgData name="Tenner, Kelly (DEED)" userId="d81ae21b-150e-4f9f-a527-be91045f6204" providerId="ADAL" clId="{2FC50D6A-037B-48CA-B74B-553A5FD21C09}" dt="2025-07-31T18:06:13.634" v="30" actId="962"/>
          <ac:picMkLst>
            <pc:docMk/>
            <pc:sldMk cId="2271939162" sldId="436"/>
            <ac:picMk id="4" creationId="{8B3EF183-369F-4BFE-A14E-95797BB7F1AB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7:58.700" v="61" actId="962"/>
        <pc:sldMkLst>
          <pc:docMk/>
          <pc:sldMk cId="3205075198" sldId="437"/>
        </pc:sldMkLst>
        <pc:spChg chg="mod">
          <ac:chgData name="Tenner, Kelly (DEED)" userId="d81ae21b-150e-4f9f-a527-be91045f6204" providerId="ADAL" clId="{2FC50D6A-037B-48CA-B74B-553A5FD21C09}" dt="2025-07-31T18:07:54.537" v="59" actId="962"/>
          <ac:spMkLst>
            <pc:docMk/>
            <pc:sldMk cId="3205075198" sldId="437"/>
            <ac:spMk id="7" creationId="{530715BE-8D01-4E9A-B1B2-C07FAFB2569D}"/>
          </ac:spMkLst>
        </pc:spChg>
        <pc:picChg chg="mod">
          <ac:chgData name="Tenner, Kelly (DEED)" userId="d81ae21b-150e-4f9f-a527-be91045f6204" providerId="ADAL" clId="{2FC50D6A-037B-48CA-B74B-553A5FD21C09}" dt="2025-07-31T18:07:58.700" v="61" actId="962"/>
          <ac:picMkLst>
            <pc:docMk/>
            <pc:sldMk cId="3205075198" sldId="437"/>
            <ac:picMk id="3" creationId="{D235408C-B8B8-41CE-BF80-9CB117D0F878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7:21.320" v="46" actId="962"/>
        <pc:sldMkLst>
          <pc:docMk/>
          <pc:sldMk cId="1051345279" sldId="438"/>
        </pc:sldMkLst>
        <pc:spChg chg="mod">
          <ac:chgData name="Tenner, Kelly (DEED)" userId="d81ae21b-150e-4f9f-a527-be91045f6204" providerId="ADAL" clId="{2FC50D6A-037B-48CA-B74B-553A5FD21C09}" dt="2025-07-31T18:07:15.067" v="44" actId="962"/>
          <ac:spMkLst>
            <pc:docMk/>
            <pc:sldMk cId="1051345279" sldId="438"/>
            <ac:spMk id="5" creationId="{5529D16B-E6A5-4869-B56C-A5F3D914FFFE}"/>
          </ac:spMkLst>
        </pc:spChg>
        <pc:picChg chg="mod">
          <ac:chgData name="Tenner, Kelly (DEED)" userId="d81ae21b-150e-4f9f-a527-be91045f6204" providerId="ADAL" clId="{2FC50D6A-037B-48CA-B74B-553A5FD21C09}" dt="2025-07-31T18:07:21.320" v="46" actId="962"/>
          <ac:picMkLst>
            <pc:docMk/>
            <pc:sldMk cId="1051345279" sldId="438"/>
            <ac:picMk id="3" creationId="{792463EE-723B-4298-AA05-37040E11D999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7:29.245" v="49" actId="962"/>
        <pc:sldMkLst>
          <pc:docMk/>
          <pc:sldMk cId="2042038467" sldId="439"/>
        </pc:sldMkLst>
        <pc:spChg chg="mod">
          <ac:chgData name="Tenner, Kelly (DEED)" userId="d81ae21b-150e-4f9f-a527-be91045f6204" providerId="ADAL" clId="{2FC50D6A-037B-48CA-B74B-553A5FD21C09}" dt="2025-07-31T18:07:23.262" v="47" actId="962"/>
          <ac:spMkLst>
            <pc:docMk/>
            <pc:sldMk cId="2042038467" sldId="439"/>
            <ac:spMk id="5" creationId="{5529D16B-E6A5-4869-B56C-A5F3D914FFFE}"/>
          </ac:spMkLst>
        </pc:spChg>
        <pc:picChg chg="mod">
          <ac:chgData name="Tenner, Kelly (DEED)" userId="d81ae21b-150e-4f9f-a527-be91045f6204" providerId="ADAL" clId="{2FC50D6A-037B-48CA-B74B-553A5FD21C09}" dt="2025-07-31T18:07:29.245" v="49" actId="962"/>
          <ac:picMkLst>
            <pc:docMk/>
            <pc:sldMk cId="2042038467" sldId="439"/>
            <ac:picMk id="4" creationId="{538B5B53-108B-4A75-BC37-0BE09A4272FA}"/>
          </ac:picMkLst>
        </pc:picChg>
      </pc:sldChg>
      <pc:sldChg chg="modSp mod">
        <pc:chgData name="Tenner, Kelly (DEED)" userId="d81ae21b-150e-4f9f-a527-be91045f6204" providerId="ADAL" clId="{2FC50D6A-037B-48CA-B74B-553A5FD21C09}" dt="2025-07-31T18:07:37.946" v="52" actId="962"/>
        <pc:sldMkLst>
          <pc:docMk/>
          <pc:sldMk cId="3565144334" sldId="440"/>
        </pc:sldMkLst>
        <pc:spChg chg="mod">
          <ac:chgData name="Tenner, Kelly (DEED)" userId="d81ae21b-150e-4f9f-a527-be91045f6204" providerId="ADAL" clId="{2FC50D6A-037B-48CA-B74B-553A5FD21C09}" dt="2025-07-31T18:07:31.181" v="50" actId="962"/>
          <ac:spMkLst>
            <pc:docMk/>
            <pc:sldMk cId="3565144334" sldId="440"/>
            <ac:spMk id="5" creationId="{5529D16B-E6A5-4869-B56C-A5F3D914FFFE}"/>
          </ac:spMkLst>
        </pc:spChg>
        <pc:picChg chg="mod">
          <ac:chgData name="Tenner, Kelly (DEED)" userId="d81ae21b-150e-4f9f-a527-be91045f6204" providerId="ADAL" clId="{2FC50D6A-037B-48CA-B74B-553A5FD21C09}" dt="2025-07-31T18:07:37.946" v="52" actId="962"/>
          <ac:picMkLst>
            <pc:docMk/>
            <pc:sldMk cId="3565144334" sldId="440"/>
            <ac:picMk id="4" creationId="{9A40724F-910B-425D-A42D-F4D35ABEEB8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6010A3-7505-4762-AE62-6EEA98601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037637"/>
            <a:ext cx="3078163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80F0C-25D3-4CDF-A748-DEA8CF938C6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F139511-1C11-477A-84AC-40B62ACDA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237" y="4541837"/>
            <a:ext cx="6858000" cy="4495800"/>
          </a:xfrm>
          <a:prstGeom prst="rect">
            <a:avLst/>
          </a:prstGeom>
        </p:spPr>
        <p:txBody>
          <a:bodyPr vert="horz" wrap="square" lIns="0" tIns="45720" rIns="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55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z="12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056FBFDB-C426-4434-9683-C77164F178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92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defTabSz="942289">
              <a:defRPr/>
            </a:pPr>
            <a:endParaRPr lang="en-US" sz="10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4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04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65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98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58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67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79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42289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2034170"/>
          </a:xfrm>
          <a:prstGeom prst="rect">
            <a:avLst/>
          </a:prstGeom>
        </p:spPr>
        <p:txBody>
          <a:bodyPr/>
          <a:lstStyle/>
          <a:p>
            <a:endParaRPr lang="en-US" sz="110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50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1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49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60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50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marL="13945" lvl="0" indent="0">
              <a:buFont typeface="Arial" pitchFamily="34" charset="0"/>
              <a:buNone/>
            </a:pPr>
            <a:endParaRPr lang="en-US" sz="11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6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69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9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94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z="1200" kern="120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3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056FBFDB-C426-4434-9683-C77164F178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2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z="95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1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93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200">
              <a:effectLst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52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50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71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defTabSz="942289">
              <a:defRPr/>
            </a:pPr>
            <a:endParaRPr lang="en-US" sz="10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  <p:custDataLst>
              <p:tags r:id="rId1"/>
            </p:custDataLst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quarter" idx="2"/>
            <p:custDataLst>
              <p:tags r:id="rId3"/>
            </p:custDataLst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14A40D-2925-4B40-81E3-D6E43FDD7872}" type="slidenum">
              <a:rPr lang="en-US"/>
              <a:t>‹#›</a:t>
            </a:fld>
            <a:endParaRPr lang="en-US"/>
          </a:p>
        </p:txBody>
      </p:sp>
      <p:pic>
        <p:nvPicPr>
          <p:cNvPr id="26631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645E-B838-43D8-A841-C8CBF76A1FA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0755-7CEE-4B20-812A-87CB9DF08CC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773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410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469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020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786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191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749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191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95446D1-883B-4BD7-87B5-ADA8B2ACC1E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4923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7387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337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EC07B-8437-48C3-9128-C1E3EF18AD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B11D4-760D-47D5-B167-E14F3E5EDCE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904E2-9810-4021-A829-BB5D49872E3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6E2A-3275-4F58-903E-DF72E3C719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F95AA-AC99-474D-9C49-B9CBC4AC38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9482D-0F64-4AA8-85DE-CD892C9C5D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4D89B-EA82-462F-8538-B624A5754DF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3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7813"/>
            <a:ext cx="8229600" cy="865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6116B7D-A480-4E22-945D-B9FD0746EBE8}" type="slidenum">
              <a:rPr lang="en-US"/>
              <a:t>‹#›</a:t>
            </a:fld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Ø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10" Type="http://schemas.openxmlformats.org/officeDocument/2006/relationships/image" Target="../media/image3.png"/><Relationship Id="rId4" Type="http://schemas.openxmlformats.org/officeDocument/2006/relationships/tags" Target="../tags/tag32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8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9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10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11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12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13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14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15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16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17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18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19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image" Target="../media/image20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21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22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23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image" Target="../media/image24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25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4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10" Type="http://schemas.openxmlformats.org/officeDocument/2006/relationships/image" Target="../media/image6.png"/><Relationship Id="rId4" Type="http://schemas.openxmlformats.org/officeDocument/2006/relationships/tags" Target="../tags/tag45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7.png"/><Relationship Id="rId5" Type="http://schemas.openxmlformats.org/officeDocument/2006/relationships/tags" Target="../tags/tag52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hyperlink" Target="http://www.getmyfuture.org/" TargetMode="Externa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Patricia.dahlman@state.mn.us" TargetMode="External"/><Relationship Id="rId3" Type="http://schemas.openxmlformats.org/officeDocument/2006/relationships/tags" Target="../tags/tag65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hyperlink" Target="mailto:Julie.Remington@state.mn.u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 flipV="1">
            <a:off x="685800" y="3600450"/>
            <a:ext cx="7772400" cy="1200150"/>
          </a:xfrm>
        </p:spPr>
        <p:txBody>
          <a:bodyPr/>
          <a:lstStyle/>
          <a:p>
            <a:r>
              <a:rPr lang="en-US" dirty="0" err="1"/>
              <a:t>CareerOneStop</a:t>
            </a:r>
            <a:r>
              <a:rPr lang="en-US" dirty="0"/>
              <a:t> Virtual </a:t>
            </a:r>
            <a:r>
              <a:rPr lang="en-US" dirty="0" err="1"/>
              <a:t>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" y="0"/>
            <a:ext cx="9139480" cy="6854610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19400" y="5574268"/>
            <a:ext cx="61722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New College Graduates Job 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7F6B8-2C63-5D4E-848A-1D49CB8BC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02501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Screenshots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5060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GetMyFuture</a:t>
            </a:r>
          </a:p>
        </p:txBody>
      </p:sp>
      <p:sp>
        <p:nvSpPr>
          <p:cNvPr id="7" name="Rectangle 6" descr="screen shot of GetMyFuture website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86DA2-AEFF-4A9C-BB25-2A410D928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82265" y="1321053"/>
            <a:ext cx="5819841" cy="515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9524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B626-4F66-4EB5-9E46-5F6936ED028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Interest Assessment</a:t>
            </a:r>
          </a:p>
        </p:txBody>
      </p:sp>
      <p:sp>
        <p:nvSpPr>
          <p:cNvPr id="7" name="Rectangle 6" descr="Interest assessment screen shot">
            <a:extLst>
              <a:ext uri="{FF2B5EF4-FFF2-40B4-BE49-F238E27FC236}">
                <a16:creationId xmlns:a16="http://schemas.microsoft.com/office/drawing/2014/main" id="{E946E566-7752-4C81-9550-17C8107FC6B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nterest assessment screenshot&#10;">
            <a:extLst>
              <a:ext uri="{FF2B5EF4-FFF2-40B4-BE49-F238E27FC236}">
                <a16:creationId xmlns:a16="http://schemas.microsoft.com/office/drawing/2014/main" id="{5A85EF8C-3513-4E82-9FBA-2690EA6112D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90268" y="1143000"/>
            <a:ext cx="8166520" cy="521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421228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0F4FE9-EC54-49DD-92C3-2975D18F3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40F3A-E16A-4FD2-9F96-7C660C00527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Interest Assessment Results</a:t>
            </a:r>
          </a:p>
        </p:txBody>
      </p:sp>
      <p:pic>
        <p:nvPicPr>
          <p:cNvPr id="4" name="Content Placeholder 3" descr="assessment results RIASEC results screenshot">
            <a:extLst>
              <a:ext uri="{FF2B5EF4-FFF2-40B4-BE49-F238E27FC236}">
                <a16:creationId xmlns:a16="http://schemas.microsoft.com/office/drawing/2014/main" id="{588FF4C5-85EB-4DEE-B818-72F13D17AD8C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7"/>
          <a:srcRect l="57407" t="18073" r="9260" b="6208"/>
          <a:stretch>
            <a:fillRect/>
          </a:stretch>
        </p:blipFill>
        <p:spPr>
          <a:xfrm>
            <a:off x="666750" y="1295400"/>
            <a:ext cx="8001000" cy="511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282481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B626-4F66-4EB5-9E46-5F6936ED028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Work Values Matcher</a:t>
            </a:r>
          </a:p>
        </p:txBody>
      </p:sp>
      <p:sp>
        <p:nvSpPr>
          <p:cNvPr id="7" name="Rectangle 6" descr="Work Values Matcher screenshot">
            <a:extLst>
              <a:ext uri="{FF2B5EF4-FFF2-40B4-BE49-F238E27FC236}">
                <a16:creationId xmlns:a16="http://schemas.microsoft.com/office/drawing/2014/main" id="{E946E566-7752-4C81-9550-17C8107FC6B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ork values matcher questions screenshot">
            <a:extLst>
              <a:ext uri="{FF2B5EF4-FFF2-40B4-BE49-F238E27FC236}">
                <a16:creationId xmlns:a16="http://schemas.microsoft.com/office/drawing/2014/main" id="{21AA69FD-D6A2-4087-BC71-7107F5EE6BF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71600" y="1302529"/>
            <a:ext cx="7121699" cy="5306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924103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D1E3F6-469D-42FC-8F6D-D9576EB3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537BA-D000-4188-9FC9-FEB03368C03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Work Values Matcher Results</a:t>
            </a:r>
          </a:p>
        </p:txBody>
      </p:sp>
      <p:pic>
        <p:nvPicPr>
          <p:cNvPr id="4" name="Content Placeholder 3" descr="work values matcher results screenshot">
            <a:extLst>
              <a:ext uri="{FF2B5EF4-FFF2-40B4-BE49-F238E27FC236}">
                <a16:creationId xmlns:a16="http://schemas.microsoft.com/office/drawing/2014/main" id="{A4153055-1F8C-4BE2-A2C8-93DEC05CC6A2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7"/>
          <a:srcRect l="57407" t="8196" r="7408" b="8413"/>
          <a:stretch>
            <a:fillRect/>
          </a:stretch>
        </p:blipFill>
        <p:spPr>
          <a:xfrm>
            <a:off x="990600" y="1371600"/>
            <a:ext cx="7430412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14042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9438A1-5501-4307-ACE9-B1EC82BC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D4D34-38AB-4D46-94BE-425B0F058205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77813"/>
            <a:ext cx="8382000" cy="865187"/>
          </a:xfrm>
        </p:spPr>
        <p:txBody>
          <a:bodyPr/>
          <a:lstStyle/>
          <a:p>
            <a:r>
              <a:rPr lang="en-US"/>
              <a:t>Work Values Matcher Value Description</a:t>
            </a:r>
          </a:p>
        </p:txBody>
      </p:sp>
      <p:pic>
        <p:nvPicPr>
          <p:cNvPr id="4" name="Content Placeholder 3" descr="independence value screen shot">
            <a:extLst>
              <a:ext uri="{FF2B5EF4-FFF2-40B4-BE49-F238E27FC236}">
                <a16:creationId xmlns:a16="http://schemas.microsoft.com/office/drawing/2014/main" id="{8B3EF183-369F-4BFE-A14E-95797BB7F1AB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7"/>
          <a:srcRect l="57407" t="8196" r="8333" b="6207"/>
          <a:stretch>
            <a:fillRect/>
          </a:stretch>
        </p:blipFill>
        <p:spPr>
          <a:xfrm>
            <a:off x="1143000" y="1219200"/>
            <a:ext cx="7156933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193916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FE84C4-1ED6-43D2-99B7-666BB3E7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C4A87-129E-427C-B539-C6752D3C208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Work Values Matcher Career List</a:t>
            </a:r>
          </a:p>
        </p:txBody>
      </p:sp>
      <p:pic>
        <p:nvPicPr>
          <p:cNvPr id="4" name="Content Placeholder 3" descr="work values matcher career list screenshot">
            <a:extLst>
              <a:ext uri="{FF2B5EF4-FFF2-40B4-BE49-F238E27FC236}">
                <a16:creationId xmlns:a16="http://schemas.microsoft.com/office/drawing/2014/main" id="{4186D2A6-739A-4F4D-B8CF-9CC5470E9131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7"/>
          <a:srcRect l="57407" t="8196" r="8333" b="6207"/>
          <a:stretch>
            <a:fillRect/>
          </a:stretch>
        </p:blipFill>
        <p:spPr>
          <a:xfrm>
            <a:off x="1143000" y="1227137"/>
            <a:ext cx="7156932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63842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Occupation Profile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ccupation Profile screenshot">
            <a:extLst>
              <a:ext uri="{FF2B5EF4-FFF2-40B4-BE49-F238E27FC236}">
                <a16:creationId xmlns:a16="http://schemas.microsoft.com/office/drawing/2014/main" id="{55F9B7A0-0C36-4C63-852F-BDC34DE38F9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84054" y="1154502"/>
            <a:ext cx="5783546" cy="5178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0403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83B9-95A6-46A1-A7EB-4A47935D65E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Resumes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4EEB4F-9744-4BF2-9E54-0277EE358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Resumes screenshot">
            <a:extLst>
              <a:ext uri="{FF2B5EF4-FFF2-40B4-BE49-F238E27FC236}">
                <a16:creationId xmlns:a16="http://schemas.microsoft.com/office/drawing/2014/main" id="{ECC93BA8-4C8B-40FF-BA9A-60B8F340F2D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200" y="1391606"/>
            <a:ext cx="8229601" cy="401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39382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905000"/>
            <a:ext cx="8229600" cy="36575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 employment services transitioned to online formats since in-person employment counseling sites closed or reduced their hours, at the same time that demand for services has grown.</a:t>
            </a:r>
          </a:p>
          <a:p>
            <a:pPr marL="0" indent="0" algn="ctr">
              <a:buNone/>
            </a:pPr>
            <a:endParaRPr lang="en-US" sz="36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42140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A298-CB7B-4F99-A622-ECC5205D22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Find Job Openings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9D16B-E6A5-4869-B56C-A5F3D914F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ind Job Openings Screenshot">
            <a:extLst>
              <a:ext uri="{FF2B5EF4-FFF2-40B4-BE49-F238E27FC236}">
                <a16:creationId xmlns:a16="http://schemas.microsoft.com/office/drawing/2014/main" id="{452733F7-E710-47A1-94B5-1D154E0DE1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83784" y="1295400"/>
            <a:ext cx="8103016" cy="488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65368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A298-CB7B-4F99-A622-ECC5205D22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Find Job Openings: Networking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9D16B-E6A5-4869-B56C-A5F3D914F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etworking page screen shot">
            <a:extLst>
              <a:ext uri="{FF2B5EF4-FFF2-40B4-BE49-F238E27FC236}">
                <a16:creationId xmlns:a16="http://schemas.microsoft.com/office/drawing/2014/main" id="{792463EE-723B-4298-AA05-37040E11D99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2835" y="1288940"/>
            <a:ext cx="8083965" cy="42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34527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A298-CB7B-4F99-A622-ECC5205D22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Find Job Openings: Social Media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9D16B-E6A5-4869-B56C-A5F3D914F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ocial media screenshot">
            <a:extLst>
              <a:ext uri="{FF2B5EF4-FFF2-40B4-BE49-F238E27FC236}">
                <a16:creationId xmlns:a16="http://schemas.microsoft.com/office/drawing/2014/main" id="{538B5B53-108B-4A75-BC37-0BE09A4272F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52032" y="1368319"/>
            <a:ext cx="8134768" cy="412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03846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A298-CB7B-4F99-A622-ECC5205D22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77813"/>
            <a:ext cx="8534400" cy="865187"/>
          </a:xfrm>
        </p:spPr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Find Job Openings: Ask an Employer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9D16B-E6A5-4869-B56C-A5F3D914F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sk an employer screen shot">
            <a:extLst>
              <a:ext uri="{FF2B5EF4-FFF2-40B4-BE49-F238E27FC236}">
                <a16:creationId xmlns:a16="http://schemas.microsoft.com/office/drawing/2014/main" id="{9A40724F-910B-425D-A42D-F4D35ABEEB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0966" y="1752600"/>
            <a:ext cx="8122067" cy="351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14433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DA864-4FE4-41AC-9F9A-E8D01523B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 Job Finder</a:t>
            </a:r>
          </a:p>
        </p:txBody>
      </p:sp>
      <p:pic>
        <p:nvPicPr>
          <p:cNvPr id="6" name="Picture 5" descr="Job Finder">
            <a:extLst>
              <a:ext uri="{FF2B5EF4-FFF2-40B4-BE49-F238E27FC236}">
                <a16:creationId xmlns:a16="http://schemas.microsoft.com/office/drawing/2014/main" id="{FB521A08-DD4B-4274-9F99-EAE8AD5FCC5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41008" y="1600200"/>
            <a:ext cx="8160169" cy="407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397589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0715BE-8D01-4E9A-B1B2-C07FAFB25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A2089-91DD-469B-A48E-2E0A62BCD26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Job Finder Results</a:t>
            </a:r>
          </a:p>
        </p:txBody>
      </p:sp>
      <p:pic>
        <p:nvPicPr>
          <p:cNvPr id="6" name="Picture 5" descr="Job Finder Results screen shot">
            <a:extLst>
              <a:ext uri="{FF2B5EF4-FFF2-40B4-BE49-F238E27FC236}">
                <a16:creationId xmlns:a16="http://schemas.microsoft.com/office/drawing/2014/main" id="{B1845648-6BE1-4D96-8895-0451A3EA852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58593" y="1295400"/>
            <a:ext cx="8026813" cy="4819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688622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0715BE-8D01-4E9A-B1B2-C07FAFB25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A2089-91DD-469B-A48E-2E0A62BCD26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Job Finder Detail</a:t>
            </a:r>
          </a:p>
        </p:txBody>
      </p:sp>
      <p:pic>
        <p:nvPicPr>
          <p:cNvPr id="3" name="Picture 2" descr="Job Finder Detail">
            <a:extLst>
              <a:ext uri="{FF2B5EF4-FFF2-40B4-BE49-F238E27FC236}">
                <a16:creationId xmlns:a16="http://schemas.microsoft.com/office/drawing/2014/main" id="{D235408C-B8B8-41CE-BF80-9CB117D0F87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59987" y="1295400"/>
            <a:ext cx="8026813" cy="4821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507519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A298-CB7B-4F99-A622-ECC5205D22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Get Work Experience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9D16B-E6A5-4869-B56C-A5F3D914F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et Work Experience screen shot">
            <a:extLst>
              <a:ext uri="{FF2B5EF4-FFF2-40B4-BE49-F238E27FC236}">
                <a16:creationId xmlns:a16="http://schemas.microsoft.com/office/drawing/2014/main" id="{9C8C63BA-6003-4715-81EA-5D0390E693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7316" y="1447800"/>
            <a:ext cx="8109367" cy="465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744603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User Guide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7E7B90-F7A3-4073-A5B7-11CD14A36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User Guide screen shot">
            <a:extLst>
              <a:ext uri="{FF2B5EF4-FFF2-40B4-BE49-F238E27FC236}">
                <a16:creationId xmlns:a16="http://schemas.microsoft.com/office/drawing/2014/main" id="{FB3C395B-EE7E-4345-A6BD-7001981B9FE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0600" y="1298736"/>
            <a:ext cx="7624122" cy="472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59695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" y="0"/>
            <a:ext cx="9139480" cy="68546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6D36E9-B105-F341-ACF9-F59D1779D8B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81000" y="274638"/>
            <a:ext cx="2743200" cy="1173162"/>
          </a:xfrm>
        </p:spPr>
        <p:txBody>
          <a:bodyPr>
            <a:noAutofit/>
          </a:bodyPr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2A619A91-3B33-C546-9C70-721CDB92905B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500" y="1511396"/>
            <a:ext cx="3124200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 CareerOneStop overview</a:t>
            </a: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v"/>
            </a:pPr>
            <a:endParaRPr lang="en-US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Path: </a:t>
            </a:r>
            <a:b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new college graduates job search</a:t>
            </a: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v"/>
            </a:pPr>
            <a:endParaRPr lang="en-US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sz="24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2377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CareerOneStop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of home page">
            <a:extLst>
              <a:ext uri="{FF2B5EF4-FFF2-40B4-BE49-F238E27FC236}">
                <a16:creationId xmlns:a16="http://schemas.microsoft.com/office/drawing/2014/main" id="{3F0248C2-5F11-42DC-AF58-A73B2B8706D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72540" y="1143000"/>
            <a:ext cx="6598920" cy="504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52AB7-7835-470B-9BAF-9EEE73E12001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1066799" y="6373814"/>
            <a:ext cx="7820025" cy="304800"/>
          </a:xfrm>
        </p:spPr>
        <p:txBody>
          <a:bodyPr/>
          <a:lstStyle/>
          <a:p>
            <a:pPr marL="0" indent="0">
              <a:buNone/>
            </a:pP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 is sponsored by the U.S. Department of Labor, Employment and Training Administration</a:t>
            </a:r>
          </a:p>
          <a:p>
            <a:pPr marL="0" indent="0">
              <a:buNone/>
            </a:pPr>
            <a:endParaRPr lang="en-US" sz="36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92599A-5619-4EF2-8053-3C1DF8EE1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6373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14434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Customer Needs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A5CF76D1-DBD5-4A04-B90D-05CEEB8FF60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456251" y="1469356"/>
            <a:ext cx="1953741" cy="1837824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need short term, immediate employment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3AF98C99-F2DE-4D39-A8DB-0E1D82A075D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714793" y="845244"/>
            <a:ext cx="2124407" cy="2050622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benefits and other forms of assistance are available to me?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092ECD46-B216-47C8-B6FB-3E6D26DA30E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91037" y="4639175"/>
            <a:ext cx="3128842" cy="1685425"/>
          </a:xfrm>
          <a:prstGeom prst="flowChartAlternateProcess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options are available to develop new skills or knowledge?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B9D076D3-960A-4797-A112-067481241B0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456251" y="3907878"/>
            <a:ext cx="1868349" cy="2050622"/>
          </a:xfrm>
          <a:prstGeom prst="flowChartAlternateProcess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just graduated from college, what do I do?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1527036C-F593-485A-95A4-225ED085589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686806" y="3602788"/>
            <a:ext cx="2106320" cy="1533025"/>
          </a:xfrm>
          <a:prstGeom prst="flowChartAlternateProcess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need a longer-term career plan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563AEE-E920-4973-B4D7-2F7B2990D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5203" y="1297153"/>
            <a:ext cx="3058948" cy="2721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29391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7358-1F3D-4F75-8F90-D4878496C1F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Path: Job Search for </a:t>
            </a:r>
            <a:b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New College Grads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DD40B-1385-4051-BF22-B00484E21ABF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600199"/>
            <a:ext cx="8229600" cy="4979987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br>
              <a:rPr lang="en-US" sz="20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you are a recent college graduate or anticipate graduating soon, learn methods for exploring careers, and important steps in a job search to support your career success.</a:t>
            </a:r>
            <a:r>
              <a:rPr lang="en-US" sz="16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14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Identify your career interests using the Interest Assessment.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Prioritize your values with the Work Values Matcher.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 about occupations from your assessment results and select 1-2 job titles to focus your search on.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Create or improve your resume.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 a networking plan and reach out to at least 3 contacts in your field of interest.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Create or update social media profiles and activity to reflect job search goals.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 employers in your field and local area, identify 3 to contact.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job banks to search for job openings in your targeted fields.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Explore a range of options to gain work experience, including </a:t>
            </a:r>
            <a:b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volunteer work, internships, gig work, part time, temporary jobs, </a:t>
            </a:r>
            <a:b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full-time work.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6240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F818-1117-41C5-8D69-49EB7E359FC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Path: Job Search for 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New College Grads Key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D91C3-0EF6-4FD8-934A-084F7CE03F9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4400" y="1600200"/>
            <a:ext cx="7086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Key Resources </a:t>
            </a:r>
          </a:p>
          <a:p>
            <a:endParaRPr lang="en-US" sz="2000" b="1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GetMyFuture website</a:t>
            </a:r>
            <a:br>
              <a:rPr lang="en-US" sz="20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www.GetMyFuture.org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b="1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Interest Assessment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Values Matcher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Occupation Profile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Resume Guide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Find Job Openings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Job Finder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Get Work Experience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 Guide</a:t>
            </a:r>
          </a:p>
        </p:txBody>
      </p:sp>
      <p:sp>
        <p:nvSpPr>
          <p:cNvPr id="4" name="New shape"/>
          <p:cNvSpPr/>
          <p:nvPr>
            <p:custDataLst>
              <p:tags r:id="rId4"/>
            </p:custDataLst>
          </p:nvPr>
        </p:nvSpPr>
        <p:spPr>
          <a:xfrm>
            <a:off x="1005840" y="2743200"/>
            <a:ext cx="2413000" cy="254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7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1143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6990-95FA-4D2D-9F5F-1862272933F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8A00-874A-4A34-88E5-ABF5499EF3F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4399" y="1600200"/>
            <a:ext cx="7778087" cy="4602163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Tricia Dahlman</a:t>
            </a:r>
            <a:b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Business Technology Manager, CareerOneStop</a:t>
            </a:r>
            <a:br>
              <a:rPr lang="en-US" sz="24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Patricia.Dahlman@state.mn.us</a:t>
            </a:r>
            <a:endParaRPr lang="en-US" sz="240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120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Julie Remington</a:t>
            </a:r>
            <a:br>
              <a:rPr lang="en-US" sz="2400" b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 Strategist, CareerOneStop</a:t>
            </a:r>
            <a:br>
              <a:rPr lang="en-US" sz="2400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Julie.Remington@state.mn.us</a:t>
            </a:r>
            <a:endParaRPr lang="en-US" sz="2400" kern="120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1200">
              <a:effectLst/>
            </a:endParaRPr>
          </a:p>
          <a:p>
            <a:endParaRPr lang="en-US"/>
          </a:p>
        </p:txBody>
      </p:sp>
      <p:sp>
        <p:nvSpPr>
          <p:cNvPr id="4" name="New shape"/>
          <p:cNvSpPr/>
          <p:nvPr>
            <p:custDataLst>
              <p:tags r:id="rId4"/>
            </p:custDataLst>
          </p:nvPr>
        </p:nvSpPr>
        <p:spPr>
          <a:xfrm>
            <a:off x="1005839" y="2377440"/>
            <a:ext cx="42672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1005839" y="3986784"/>
            <a:ext cx="41148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9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7595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21981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1.14"/>
  <p:tag name="AS_TITLE" val="Aspose.Slides for .NET 4.0"/>
  <p:tag name="AS_VERSION" val="2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9d0486e-f168-45d7-8513-61cfbfd266d7}&quot; /&gt;&lt;isInvalidForFieldText val=&quot;0&quot; /&gt;&lt;Image&gt;&lt;filename val=&quot;E:\breeze\content\14339732\2226064195-1\input\breezo\data\asimages\{f9d0486e-f168-45d7-8513-61cfbfd266d7}.png&quot; /&gt;&lt;left val=&quot;262&quot; /&gt;&lt;top val=&quot;54&quot; /&gt;&lt;width val=&quot;442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677c46-557f-4f7b-a60c-087c826b807d}&quot; /&gt;&lt;isInvalidForFieldText val=&quot;0&quot; /&gt;&lt;Image&gt;&lt;filename val=&quot;E:\breeze\content\14339732\2226064195-1\input\breezo\data\asimages\{1b677c46-557f-4f7b-a60c-087c826b807d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4313f58-f3fa-43c0-bb2b-8134bf949159}&quot; /&gt;&lt;isInvalidForFieldText val=&quot;0&quot; /&gt;&lt;Image&gt;&lt;filename val=&quot;E:\breeze\content\14339732\2226064195-1\input\breezo\data\asimages\{e4313f58-f3fa-43c0-bb2b-8134bf949159}.png&quot; /&gt;&lt;left val=&quot;160&quot; /&gt;&lt;top val=&quot;109&quot; /&gt;&lt;width val=&quot;662&quot; /&gt;&lt;height val=&quot;587&quot; /&gt;&lt;hasText val=&quot;1&quot; 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79a96dc-17c7-47cf-870b-5acbebd898b8}&quot; /&gt;&lt;isInvalidForFieldText val=&quot;0&quot; /&gt;&lt;Image&gt;&lt;filename val=&quot;E:\breeze\content\14339732\2226064195-1\input\breezo\data\asimages\{f79a96dc-17c7-47cf-870b-5acbebd898b8}.png&quot; /&gt;&lt;left val=&quot;376&quot; /&gt;&lt;top val=&quot;56&quot; /&gt;&lt;width val=&quot;213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7&quot; 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ce0b58-92b5-413e-ae2f-3980f833f757}&quot; /&gt;&lt;isInvalidForFieldText val=&quot;0&quot; /&gt;&lt;Image&gt;&lt;filename val=&quot;E:\breeze\content\14339732\2226064195-1\input\breezo\data\asimages\{d7ce0b58-92b5-413e-ae2f-3980f833f757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334118-c4e8-4ada-b6e0-559d5eadaf23}&quot; /&gt;&lt;isInvalidForFieldText val=&quot;0&quot; /&gt;&lt;Image&gt;&lt;filename val=&quot;E:\breeze\content\14339732\2226064195-1\input\breezo\data\asimages\{56334118-c4e8-4ada-b6e0-559d5eadaf23}.png&quot; /&gt;&lt;left val=&quot;30&quot; /&gt;&lt;top val=&quot;134&quot; /&gt;&lt;width val=&quot;918&quot; /&gt;&lt;height val=&quot;464&quot; /&gt;&lt;hasText val=&quot;1&quot; 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9da954-0aab-4d06-8236-74989c343332}&quot; /&gt;&lt;isInvalidForFieldText val=&quot;0&quot; /&gt;&lt;Image&gt;&lt;filename val=&quot;E:\breeze\content\14339732\2226064195-1\input\breezo\data\asimages\{c49da954-0aab-4d06-8236-74989c343332}.png&quot; /&gt;&lt;left val=&quot;266&quot; /&gt;&lt;top val=&quot;54&quot; /&gt;&lt;width val=&quot;434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e26456b-c833-42c5-b21c-c6cd34611752}&quot; /&gt;&lt;isInvalidForFieldText val=&quot;0&quot; /&gt;&lt;Image&gt;&lt;filename val=&quot;E:\breeze\content\14339732\2226064195-1\input\breezo\data\asimages\{1e26456b-c833-42c5-b21c-c6cd34611752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1928ba6-dd15-45fb-a172-7a67d845632f}&quot; /&gt;&lt;isInvalidForFieldText val=&quot;0&quot; /&gt;&lt;Image&gt;&lt;filename val=&quot;E:\breeze\content\14339732\2226064195-1\input\breezo\data\asimages\{01928ba6-dd15-45fb-a172-7a67d845632f}.png&quot; /&gt;&lt;left val=&quot;44&quot; /&gt;&lt;top val=&quot;124&quot; /&gt;&lt;width val=&quot;905&quot; /&gt;&lt;height val=&quot;556&quot; /&gt;&lt;hasText val=&quot;1&quot; 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cc93bb1-e112-4727-bff2-85c0dc394a40}&quot; /&gt;&lt;isInvalidForFieldText val=&quot;0&quot; /&gt;&lt;Image&gt;&lt;filename val=&quot;E:\breeze\content\14339732\2226064195-1\input\breezo\data\asimages\{ccc93bb1-e112-4727-bff2-85c0dc394a40}.png&quot; /&gt;&lt;left val=&quot;112&quot; /&gt;&lt;top val=&quot;54&quot; /&gt;&lt;width val=&quot;741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29&quot; 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8cf0715-3034-499f-88ab-e66c9d4e520f}&quot; /&gt;&lt;isInvalidForFieldText val=&quot;0&quot; /&gt;&lt;Image&gt;&lt;filename val=&quot;E:\breeze\content\14339732\2226064195-1\input\breezo\data\asimages\{58cf0715-3034-499f-88ab-e66c9d4e520f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353da6-b610-42ea-84b7-b6fc54bd31f6}&quot; /&gt;&lt;isInvalidForFieldText val=&quot;0&quot; /&gt;&lt;Image&gt;&lt;filename val=&quot;E:\breeze\content\14339732\2226064195-1\input\breezo\data\asimages\{a5353da6-b610-42ea-84b7-b6fc54bd31f6}.png&quot; /&gt;&lt;left val=&quot;46&quot; /&gt;&lt;top val=&quot;124&quot; /&gt;&lt;width val=&quot;903&quot; /&gt;&lt;height val=&quot;492&quot; /&gt;&lt;hasText val=&quot;1&quot; 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220cfa-e7fb-4dee-85e7-29fb55203a38}&quot; /&gt;&lt;isInvalidForFieldText val=&quot;0&quot; /&gt;&lt;Image&gt;&lt;filename val=&quot;E:\breeze\content\14339732\2226064195-1\input\breezo\data\asimages\{30220cfa-e7fb-4dee-85e7-29fb55203a38}.png&quot; /&gt;&lt;left val=&quot;100&quot; /&gt;&lt;top val=&quot;54&quot; /&gt;&lt;width val=&quot;763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31&quot; 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b738214-a5c7-49bc-93df-189cdc90795a}&quot; /&gt;&lt;isInvalidForFieldText val=&quot;0&quot; /&gt;&lt;Image&gt;&lt;filename val=&quot;E:\breeze\content\14339732\2226064195-1\input\breezo\data\asimages\{eb738214-a5c7-49bc-93df-189cdc90795a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bfdef7d-abf0-4741-9324-e9fcbc97abed}&quot; /&gt;&lt;isInvalidForFieldText val=&quot;0&quot; /&gt;&lt;Image&gt;&lt;filename val=&quot;E:\breeze\content\14339732\2226064195-1\input\breezo\data\asimages\{9bfdef7d-abf0-4741-9324-e9fcbc97abed}.png&quot; /&gt;&lt;left val=&quot;41&quot; /&gt;&lt;top val=&quot;132&quot; /&gt;&lt;width val=&quot;909&quot; /&gt;&lt;height val=&quot;476&quot; /&gt;&lt;hasText val=&quot;1&quot; 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184b682-8c0c-4af9-b842-62b78aa79067}&quot; /&gt;&lt;isInvalidForFieldText val=&quot;0&quot; /&gt;&lt;Image&gt;&lt;filename val=&quot;E:\breeze\content\14339732\2226064195-1\input\breezo\data\asimages\{3184b682-8c0c-4af9-b842-62b78aa79067}.png&quot; /&gt;&lt;left val=&quot;54&quot; /&gt;&lt;top val=&quot;54&quot; /&gt;&lt;width val=&quot;859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34&quot; 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a227b0-92e9-4e2e-b1b8-6b6098300c3c}&quot; /&gt;&lt;isInvalidForFieldText val=&quot;0&quot; /&gt;&lt;Image&gt;&lt;filename val=&quot;E:\breeze\content\14339732\2226064195-1\input\breezo\data\asimages\{56a227b0-92e9-4e2e-b1b8-6b6098300c3c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2859e7b-d4e3-4cae-a55d-48248c49c718}&quot; /&gt;&lt;isInvalidForFieldText val=&quot;0&quot; /&gt;&lt;Image&gt;&lt;filename val=&quot;E:\breeze\content\14339732\2226064195-1\input\breezo\data\asimages\{22859e7b-d4e3-4cae-a55d-48248c49c718}.png&quot; /&gt;&lt;left val=&quot;37&quot; /&gt;&lt;top val=&quot;172&quot; /&gt;&lt;width val=&quot;907&quot; /&gt;&lt;height val=&quot;412&quot; /&gt;&lt;hasText val=&quot;1&quot; 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7c3d620-4f7d-494f-bfb4-d6e83bd0614b}&quot; /&gt;&lt;isInvalidForFieldText val=&quot;0&quot; /&gt;&lt;Image&gt;&lt;filename val=&quot;E:\breeze\content\14339732\2226064195-1\input\breezo\data\asimages\{f7c3d620-4f7d-494f-bfb4-d6e83bd0614b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738875-96de-4ba9-b7bb-32a557daefe2}&quot; /&gt;&lt;isInvalidForFieldText val=&quot;0&quot; /&gt;&lt;Image&gt;&lt;filename val=&quot;E:\breeze\content\14339732\2226064195-1\input\breezo\data\asimages\{93738875-96de-4ba9-b7bb-32a557daefe2}.png&quot; /&gt;&lt;left val=&quot;362&quot; /&gt;&lt;top val=&quot;54&quot; /&gt;&lt;width val=&quot;251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3402e8d-ee90-4eea-aded-58bf1b3eba1d}&quot; /&gt;&lt;isInvalidForFieldText val=&quot;0&quot; /&gt;&lt;Image&gt;&lt;filename val=&quot;E:\breeze\content\14339732\2226064195-1\input\breezo\data\asimages\{43402e8d-ee90-4eea-aded-58bf1b3eba1d}.png&quot; /&gt;&lt;left val=&quot;40&quot; /&gt;&lt;top val=&quot;156&quot; /&gt;&lt;width val=&quot;911&quot; /&gt;&lt;height val=&quot;471&quot; /&gt;&lt;hasText val=&quot;1&quot; 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5ae363-1018-45d2-b7a7-6dccfdbea0ff}&quot; /&gt;&lt;isInvalidForFieldText val=&quot;0&quot; /&gt;&lt;Image&gt;&lt;filename val=&quot;E:\breeze\content\14339732\2226064195-1\input\breezo\data\asimages\{c45ae363-1018-45d2-b7a7-6dccfdbea0ff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c8789f8-0e29-4b96-910e-d384e5d63cd7}&quot; /&gt;&lt;isInvalidForFieldText val=&quot;0&quot; /&gt;&lt;Image&gt;&lt;filename val=&quot;E:\breeze\content\14339732\2226064195-1\input\breezo\data\asimages\{ec8789f8-0e29-4b96-910e-d384e5d63cd7}.png&quot; /&gt;&lt;left val=&quot;695&quot; /&gt;&lt;top val=&quot;567&quot; /&gt;&lt;width val=&quot;205&quot; /&gt;&lt;height val=&quot;117&quot; /&gt;&lt;hasText val=&quot;1&quot; /&gt;&lt;/Image&gt;&lt;/ThreeDShape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964e201-6f4e-465b-876c-5da25e4905d6}&quot; /&gt;&lt;isInvalidForFieldText val=&quot;0&quot; /&gt;&lt;Image&gt;&lt;filename val=&quot;E:\breeze\content\14339732\2226064195-1\input\breezo\data\asimages\{5964e201-6f4e-465b-876c-5da25e4905d6}.png&quot; /&gt;&lt;left val=&quot;279&quot; /&gt;&lt;top val=&quot;57&quot; /&gt;&lt;width val=&quot;405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eef8e3-04a7-4acf-a164-fc7019704576}&quot; /&gt;&lt;isInvalidForFieldText val=&quot;0&quot; /&gt;&lt;Image&gt;&lt;filename val=&quot;E:\breeze\content\14339732\2226064195-1\input\breezo\data\asimages\{bfeef8e3-04a7-4acf-a164-fc7019704576}.png&quot; /&gt;&lt;left val=&quot;41&quot; /&gt;&lt;top val=&quot;124&quot; /&gt;&lt;width val=&quot;897&quot; /&gt;&lt;height val=&quot;549&quot; /&gt;&lt;hasText val=&quot;1&quot; 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b9e5b08-da4c-4ecc-8e1e-df735574cbbb}&quot; /&gt;&lt;isInvalidForFieldText val=&quot;0&quot; /&gt;&lt;Image&gt;&lt;filename val=&quot;E:\breeze\content\14339732\2226064195-1\input\breezo\data\asimages\{eb9e5b08-da4c-4ecc-8e1e-df735574cbbb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f98a762-c83b-4ea9-a077-0b21d8b31ca9}&quot; /&gt;&lt;isInvalidForFieldText val=&quot;0&quot; /&gt;&lt;Image&gt;&lt;filename val=&quot;E:\breeze\content\14339732\2226064195-1\input\breezo\data\asimages\{4f98a762-c83b-4ea9-a077-0b21d8b31ca9}.png&quot; /&gt;&lt;left val=&quot;298&quot; /&gt;&lt;top val=&quot;57&quot; /&gt;&lt;width val=&quot;366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f75c95f-3d92-495f-8edb-92b1232d763c}&quot; /&gt;&lt;isInvalidForFieldText val=&quot;0&quot; /&gt;&lt;Image&gt;&lt;filename val=&quot;E:\breeze\content\14339732\2226064195-1\input\breezo\data\asimages\{9f75c95f-3d92-495f-8edb-92b1232d763c}.png&quot; /&gt;&lt;left val=&quot;52&quot; /&gt;&lt;top val=&quot;124&quot; /&gt;&lt;width val=&quot;897&quot; /&gt;&lt;height val=&quot;549&quot; /&gt;&lt;hasText val=&quot;1&quot; 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8799cae-852c-43dc-a2da-c2c85e801df1}&quot; /&gt;&lt;isInvalidForFieldText val=&quot;0&quot; /&gt;&lt;Image&gt;&lt;filename val=&quot;E:\breeze\content\14339732\2226064195-1\input\breezo\data\asimages\{08799cae-852c-43dc-a2da-c2c85e801df1}.png&quot; /&gt;&lt;left val=&quot;230&quot; /&gt;&lt;top val=&quot;54&quot; /&gt;&lt;width val=&quot;504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b1ddc30-3fc2-4c06-9f53-ff733a2072e9}&quot; /&gt;&lt;isInvalidForFieldText val=&quot;0&quot; /&gt;&lt;Image&gt;&lt;filename val=&quot;E:\breeze\content\14339732\2226064195-1\input\breezo\data\asimages\{cb1ddc30-3fc2-4c06-9f53-ff733a2072e9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ebc0a0e-f04f-4260-871d-fca8cacb787d}&quot; /&gt;&lt;isInvalidForFieldText val=&quot;0&quot; /&gt;&lt;Image&gt;&lt;filename val=&quot;E:\breeze\content\14339732\2226064195-1\input\breezo\data\asimages\{9ebc0a0e-f04f-4260-871d-fca8cacb787d}.png&quot; /&gt;&lt;left val=&quot;37&quot; /&gt;&lt;top val=&quot;140&quot; /&gt;&lt;width val=&quot;906&quot; /&gt;&lt;height val=&quot;532&quot; /&gt;&lt;hasText val=&quot;1&quot; 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59f1a1-1068-4c06-8635-5478e56ae492}&quot; /&gt;&lt;isInvalidForFieldText val=&quot;0&quot; /&gt;&lt;Image&gt;&lt;filename val=&quot;E:\breeze\content\14339732\2226064195-1\input\breezo\data\asimages\{0759f1a1-1068-4c06-8635-5478e56ae492}.png&quot; /&gt;&lt;left val=&quot;350&quot; /&gt;&lt;top val=&quot;54&quot; /&gt;&lt;width val=&quot;265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678cd6-1777-4fec-852d-daf9f2423f5b}&quot; /&gt;&lt;isInvalidForFieldText val=&quot;0&quot; /&gt;&lt;Image&gt;&lt;filename val=&quot;E:\breeze\content\14339732\2226064195-1\input\breezo\data\asimages\{ee678cd6-1777-4fec-852d-daf9f2423f5b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81e8445-80cf-4074-b871-0ecd49f35c2e}&quot; /&gt;&lt;isInvalidForFieldText val=&quot;0&quot; /&gt;&lt;Image&gt;&lt;filename val=&quot;E:\breeze\content\14339732\2226064195-1\input\breezo\data\asimages\{e81e8445-80cf-4074-b871-0ecd49f35c2e}.png&quot; /&gt;&lt;left val=&quot;86&quot; /&gt;&lt;top val=&quot;125&quot; /&gt;&lt;width val=&quot;854&quot; /&gt;&lt;height val=&quot;539&quot; /&gt;&lt;hasText val=&quot;1&quot; 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6&quot; 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6&quot; 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a8e7f5-66d2-4760-8d04-d207f318633c}&quot; /&gt;&lt;isInvalidForFieldText val=&quot;0&quot; /&gt;&lt;Image&gt;&lt;filename val=&quot;E:\breeze\content\14339732\2226064195-1\input\breezo\data\asimages\{3aa8e7f5-66d2-4760-8d04-d207f318633c}.jpg&quot; /&gt;&lt;left val=&quot;0&quot; /&gt;&lt;top val=&quot;0&quot; /&gt;&lt;width val=&quot;960&quot; /&gt;&lt;height val=&quot;720&quot; /&gt;&lt;hasText val=&quot;1&quot; 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fd20d5-6369-4557-a249-f372dd4655d0}&quot; /&gt;&lt;isInvalidForFieldText val=&quot;0&quot; /&gt;&lt;Image&gt;&lt;filename val=&quot;E:\breeze\content\14339732\2226064195-1\input\breezo\data\asimages\{21fd20d5-6369-4557-a249-f372dd4655d0}.png&quot; /&gt;&lt;left val=&quot;452&quot; /&gt;&lt;top val=&quot;595&quot; /&gt;&lt;width val=&quot;481&quot; /&gt;&lt;height val=&quot;25&quot; /&gt;&lt;hasText val=&quot;1&quot; /&gt;&lt;/Image&gt;&lt;/ThreeDShapeInfo&gt;"/>
  <p:tag name="PRESENTER_SHAPETEXTINFO" val="&lt;ShapeTextInfo&gt;&lt;TableIndex row=&quot;-1&quot; col=&quot;-1&quot;&gt;&lt;linesCount val=&quot;1&quot; /&gt;&lt;lineCharCount val=&quot;37&quot; 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8d945a6-5cfa-4b14-95f7-99d4ad88b611}&quot; /&gt;&lt;isInvalidForFieldText val=&quot;0&quot; /&gt;&lt;Image&gt;&lt;filename val=&quot;E:\breeze\content\14339732\2226064195-1\input\breezo\data\asimages\{68d945a6-5cfa-4b14-95f7-99d4ad88b611}.png&quot; /&gt;&lt;left val=&quot;0&quot; /&gt;&lt;top val=&quot;0&quot; /&gt;&lt;width val=&quot;960&quot; /&gt;&lt;height val=&quot;720&quot; /&gt;&lt;hasText val=&quot;1&quot; 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46a938-b77a-4d37-b727-8a0fe81a3028}&quot; /&gt;&lt;isInvalidForFieldText val=&quot;0&quot; /&gt;&lt;Image&gt;&lt;filename val=&quot;E:\breeze\content\14339732\2226064195-1\input\breezo\data\asimages\{6746a938-b77a-4d37-b727-8a0fe81a3028}.png&quot; /&gt;&lt;left val=&quot;364&quot; /&gt;&lt;top val=&quot;54&quot; /&gt;&lt;width val=&quot;235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90f24f4-a272-4e35-a229-aa03ad665587}&quot; /&gt;&lt;isInvalidForFieldText val=&quot;0&quot; /&gt;&lt;Image&gt;&lt;filename val=&quot;E:\breeze\content\14339732\2226064195-1\input\breezo\data\asimages\{e90f24f4-a272-4e35-a229-aa03ad665587}.png&quot; /&gt;&lt;left val=&quot;66&quot; /&gt;&lt;top val=&quot;216&quot; /&gt;&lt;width val=&quot;831&quot; /&gt;&lt;height val=&quot;273&quot; /&gt;&lt;hasText val=&quot;1&quot; /&gt;&lt;/Image&gt;&lt;/ThreeDShapeInfo&gt;"/>
  <p:tag name="PRESENTER_SHAPETEXTINFO" val="&lt;ShapeTextInfo&gt;&lt;TableIndex row=&quot;-1&quot; col=&quot;-1&quot;&gt;&lt;linesCount val=&quot;1&quot; /&gt;&lt;lineCharCount val=&quot;184&quot; 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fd2d9d-c4c7-4910-afea-4dc548de7f48}&quot; /&gt;&lt;isInvalidForFieldText val=&quot;0&quot; /&gt;&lt;Image&gt;&lt;filename val=&quot;E:\breeze\content\14339732\2226064195-1\input\breezo\data\asimages\{defd2d9d-c4c7-4910-afea-4dc548de7f48}.jpg&quot; /&gt;&lt;left val=&quot;0&quot; /&gt;&lt;top val=&quot;0&quot; /&gt;&lt;width val=&quot;960&quot; /&gt;&lt;height val=&quot;720&quot; /&gt;&lt;hasText val=&quot;1&quot; 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b6fd4aa-a928-4fcf-98e3-38664a1c968a}&quot; /&gt;&lt;isInvalidForFieldText val=&quot;0&quot; /&gt;&lt;Image&gt;&lt;filename val=&quot;E:\breeze\content\14339732\2226064195-1\input\breezo\data\asimages\{db6fd4aa-a928-4fcf-98e3-38664a1c968a}.png&quot; /&gt;&lt;left val=&quot;94&quot; /&gt;&lt;top val=&quot;70&quot; /&gt;&lt;width val=&quot;182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6&quot; 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50053f3-abc1-480c-83cf-aa5b0f9b3515}&quot; /&gt;&lt;isInvalidForFieldText val=&quot;0&quot; /&gt;&lt;Image&gt;&lt;filename val=&quot;E:\breeze\content\14339732\2226064195-1\input\breezo\data\asimages\{650053f3-abc1-480c-83cf-aa5b0f9b3515}.png&quot; /&gt;&lt;left val=&quot;32&quot; /&gt;&lt;top val=&quot;169&quot; /&gt;&lt;width val=&quot;301&quot; /&gt;&lt;height val=&quot;259&quot; /&gt;&lt;hasText val=&quot;1&quot; /&gt;&lt;/Image&gt;&lt;/ThreeDShapeInfo&gt;"/>
  <p:tag name="PRESENTER_SHAPETEXTINFO" val="&lt;ShapeTextInfo&gt;&lt;TableIndex row=&quot;-1&quot; col=&quot;-1&quot;&gt;&lt;linesCount val=&quot;5&quot; /&gt;&lt;lineCharCount val=&quot;29&quot; /&gt;&lt;lineCharCount val=&quot;1&quot; /&gt;&lt;lineCharCount val=&quot;50&quot; /&gt;&lt;lineCharCount val=&quot;1&quot; /&gt;&lt;lineCharCount val=&quot;9&quot; 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eaf0789-737e-4964-8c1a-8994a38c0e78}&quot; /&gt;&lt;isInvalidForFieldText val=&quot;0&quot; /&gt;&lt;Image&gt;&lt;filename val=&quot;E:\breeze\content\14339732\2226064195-1\input\breezo\data\asimages\{5eaf0789-737e-4964-8c1a-8994a38c0e78}.png&quot; /&gt;&lt;left val=&quot;298&quot; /&gt;&lt;top val=&quot;56&quot; /&gt;&lt;width val=&quot;367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3962c9-ef87-4087-a6cc-db687a6f1ac0}&quot; /&gt;&lt;isInvalidForFieldText val=&quot;0&quot; /&gt;&lt;Image&gt;&lt;filename val=&quot;E:\breeze\content\14339732\2226064195-1\input\breezo\data\asimages\{b63962c9-ef87-4087-a6cc-db687a6f1ac0}.png&quot; /&gt;&lt;left val=&quot;631&quot; /&gt;&lt;top val=&quot;543&quot; /&gt;&lt;width val=&quot;297&quot; /&gt;&lt;height val=&quot;149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2d174c-5c95-4833-8152-e562cd52c125}&quot; /&gt;&lt;isInvalidForFieldText val=&quot;0&quot; /&gt;&lt;Image&gt;&lt;filename val=&quot;E:\breeze\content\14339732\2226064195-1\input\breezo\data\asimages\{fa2d174c-5c95-4833-8152-e562cd52c125}.png&quot; /&gt;&lt;left val=&quot;116&quot; /&gt;&lt;top val=&quot;108&quot; /&gt;&lt;width val=&quot;747&quot; /&gt;&lt;height val=&quot;572&quot; /&gt;&lt;hasText val=&quot;1&quot; 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9cbbe33-6f54-45d3-872a-cf2344a17843}&quot; /&gt;&lt;isInvalidForFieldText val=&quot;0&quot; /&gt;&lt;Image&gt;&lt;filename val=&quot;E:\breeze\content\14339732\2226064195-1\input\breezo\data\asimages\{d9cbbe33-6f54-45d3-872a-cf2344a17843}.png&quot; /&gt;&lt;left val=&quot;122&quot; /&gt;&lt;top val=&quot;678&quot; /&gt;&lt;width val=&quot;781&quot; /&gt;&lt;height val=&quot;18&quot; /&gt;&lt;hasText val=&quot;1&quot; /&gt;&lt;/Image&gt;&lt;/ThreeDShapeInfo&gt;"/>
  <p:tag name="PRESENTER_SHAPETEXTINFO" val="&lt;ShapeTextInfo&gt;&lt;TableIndex row=&quot;-1&quot; col=&quot;-1&quot;&gt;&lt;linesCount val=&quot;1&quot; /&gt;&lt;lineCharCount val=&quot;99&quot; 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c8a24f1-7f89-4c63-a750-fb2a0760828d}&quot; /&gt;&lt;isInvalidForFieldText val=&quot;0&quot; /&gt;&lt;Image&gt;&lt;filename val=&quot;E:\breeze\content\14339732\2226064195-1\input\breezo\data\asimages\{4c8a24f1-7f89-4c63-a750-fb2a0760828d}.png&quot; /&gt;&lt;left val=&quot;79&quot; /&gt;&lt;top val=&quot;668&quot; /&gt;&lt;width val=&quot;34&quot; /&gt;&lt;height val=&quot;33&quot; /&gt;&lt;hasText val=&quot;1&quot; 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660927-297a-4db2-b7fc-ed6d7879646b}&quot; /&gt;&lt;isInvalidForFieldText val=&quot;0&quot; /&gt;&lt;Image&gt;&lt;filename val=&quot;E:\breeze\content\14339732\2226064195-1\input\breezo\data\asimages\{0d660927-297a-4db2-b7fc-ed6d7879646b}.png&quot; /&gt;&lt;left val=&quot;284&quot; /&gt;&lt;top val=&quot;54&quot; /&gt;&lt;width val=&quot;397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7480c4-9afb-468b-bedf-f158c3ce2c70}&quot; /&gt;&lt;isInvalidForFieldText val=&quot;0&quot; /&gt;&lt;Image&gt;&lt;filename val=&quot;E:\breeze\content\14339732\2226064195-1\input\breezo\data\asimages\{237480c4-9afb-468b-bedf-f158c3ce2c70}.png&quot; /&gt;&lt;left val=&quot;466&quot; /&gt;&lt;top val=&quot;152&quot; /&gt;&lt;width val=&quot;209&quot; /&gt;&lt;height val=&quot;197&quot; /&gt;&lt;hasText val=&quot;1&quot; /&gt;&lt;/Image&gt;&lt;/ThreeDShapeInfo&gt;"/>
  <p:tag name="PRESENTER_SHAPETEXTINFO" val="&lt;ShapeTextInfo&gt;&lt;TableIndex row=&quot;-1&quot; col=&quot;-1&quot;&gt;&lt;linesCount val=&quot;1&quot; /&gt;&lt;lineCharCount val=&quot;39&quot; 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4a9649-cb59-4a19-a94c-8251d95ebd30}&quot; /&gt;&lt;isInvalidForFieldText val=&quot;0&quot; /&gt;&lt;Image&gt;&lt;filename val=&quot;E:\breeze\content\14339732\2226064195-1\input\breezo\data\asimages\{3e4a9649-cb59-4a19-a94c-8251d95ebd30}.png&quot; /&gt;&lt;left val=&quot;703&quot; /&gt;&lt;top val=&quot;86&quot; /&gt;&lt;width val=&quot;227&quot; /&gt;&lt;height val=&quot;220&quot; /&gt;&lt;hasText val=&quot;1&quot; /&gt;&lt;/Image&gt;&lt;/ThreeDShapeInfo&gt;"/>
  <p:tag name="PRESENTER_SHAPETEXTINFO" val="&lt;ShapeTextInfo&gt;&lt;TableIndex row=&quot;-1&quot; col=&quot;-1&quot;&gt;&lt;linesCount val=&quot;1&quot; /&gt;&lt;lineCharCount val=&quot;64&quot; 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ee2b375-498d-4c25-97df-45acf23e5bdf}&quot; /&gt;&lt;isInvalidForFieldText val=&quot;0&quot; /&gt;&lt;Image&gt;&lt;filename val=&quot;E:\breeze\content\14339732\2226064195-1\input\breezo\data\asimages\{2ee2b375-498d-4c25-97df-45acf23e5bdf}.png&quot; /&gt;&lt;left val=&quot;70&quot; /&gt;&lt;top val=&quot;485&quot; /&gt;&lt;width val=&quot;333&quot; /&gt;&lt;height val=&quot;181&quot; /&gt;&lt;hasText val=&quot;1&quot; /&gt;&lt;/Image&gt;&lt;/ThreeDShapeInfo&gt;"/>
  <p:tag name="PRESENTER_SHAPETEXTINFO" val="&lt;ShapeTextInfo&gt;&lt;TableIndex row=&quot;-1&quot; col=&quot;-1&quot;&gt;&lt;linesCount val=&quot;1&quot; /&gt;&lt;lineCharCount val=&quot;62&quot; 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e22ba5b-2f51-413b-ad41-badd05caf2fd}&quot; /&gt;&lt;isInvalidForFieldText val=&quot;0&quot; /&gt;&lt;Image&gt;&lt;filename val=&quot;E:\breeze\content\14339732\2226064195-1\input\breezo\data\asimages\{ae22ba5b-2f51-413b-ad41-badd05caf2fd}.png&quot; /&gt;&lt;left val=&quot;466&quot; /&gt;&lt;top val=&quot;408&quot; /&gt;&lt;width val=&quot;201&quot; /&gt;&lt;height val=&quot;219&quot; /&gt;&lt;hasText val=&quot;1&quot; /&gt;&lt;/Image&gt;&lt;/ThreeDShapeInfo&gt;"/>
  <p:tag name="PRESENTER_SHAPETEXTINFO" val="&lt;ShapeTextInfo&gt;&lt;TableIndex row=&quot;-1&quot; col=&quot;-1&quot;&gt;&lt;linesCount val=&quot;1&quot; /&gt;&lt;lineCharCount val=&quot;44&quot; 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e359db8-96d4-4608-87e7-5aa07dadddbf}&quot; /&gt;&lt;isInvalidForFieldText val=&quot;0&quot; /&gt;&lt;Image&gt;&lt;filename val=&quot;E:\breeze\content\14339732\2226064195-1\input\breezo\data\asimages\{1e359db8-96d4-4608-87e7-5aa07dadddbf}.png&quot; /&gt;&lt;left val=&quot;700&quot; /&gt;&lt;top val=&quot;376&quot; /&gt;&lt;width val=&quot;226&quot; /&gt;&lt;height val=&quot;165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bb4f5a-3e84-4b2b-bbee-62da67ab2138}&quot; /&gt;&lt;isInvalidForFieldText val=&quot;0&quot; /&gt;&lt;Image&gt;&lt;filename val=&quot;E:\breeze\content\14339732\2226064195-1\input\breezo\data\asimages\{62bb4f5a-3e84-4b2b-bbee-62da67ab2138}.png&quot; /&gt;&lt;left val=&quot;100&quot; /&gt;&lt;top val=&quot;136&quot; /&gt;&lt;width val=&quot;323&quot; /&gt;&lt;height val=&quot;287&quot; /&gt;&lt;hasText val=&quot;1&quot; 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47d1bd1-b7fc-493a-961d-a2590daadea1}&quot; /&gt;&lt;isInvalidForFieldText val=&quot;0&quot; /&gt;&lt;Image&gt;&lt;filename val=&quot;E:\breeze\content\14339732\2226064195-1\input\breezo\data\asimages\{f47d1bd1-b7fc-493a-961d-a2590daadea1}.png&quot; /&gt;&lt;left val=&quot;248&quot; /&gt;&lt;top val=&quot;30&quot; /&gt;&lt;width val=&quot;471&quot; /&gt;&lt;height val=&quot;127&quot; /&gt;&lt;hasText val=&quot;1&quot; /&gt;&lt;/Image&gt;&lt;/ThreeDShapeInfo&gt;"/>
  <p:tag name="PRESENTER_SHAPETEXTINFO" val="&lt;ShapeTextInfo&gt;&lt;TableIndex row=&quot;-1&quot; col=&quot;-1&quot;&gt;&lt;linesCount val=&quot;1&quot; /&gt;&lt;lineCharCount val=&quot;39&quot; 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de74897-76ad-47e1-81ac-4fe33d7e242e}&quot; /&gt;&lt;isInvalidForFieldText val=&quot;0&quot; /&gt;&lt;Image&gt;&lt;filename val=&quot;E:\breeze\content\14339732\2226064195-1\input\breezo\data\asimages\{9de74897-76ad-47e1-81ac-4fe33d7e242e}.png&quot; /&gt;&lt;left val=&quot;74&quot; /&gt;&lt;top val=&quot;180&quot; /&gt;&lt;width val=&quot;820&quot; /&gt;&lt;height val=&quot;493&quot; /&gt;&lt;hasText val=&quot;1&quot; /&gt;&lt;/Image&gt;&lt;/ThreeDShapeInfo&gt;"/>
  <p:tag name="PRESENTER_SHAPETEXTINFO" val="&lt;ShapeTextInfo&gt;&lt;TableIndex row=&quot;-1&quot; col=&quot;-1&quot;&gt;&lt;linesCount val=&quot;12&quot; /&gt;&lt;lineCharCount val=&quot;179&quot; /&gt;&lt;lineCharCount val=&quot;1&quot; /&gt;&lt;lineCharCount val=&quot;11&quot; /&gt;&lt;lineCharCount val=&quot;62&quot; /&gt;&lt;lineCharCount val=&quot;53&quot; /&gt;&lt;lineCharCount val=&quot;103&quot; /&gt;&lt;lineCharCount val=&quot;31&quot; /&gt;&lt;lineCharCount val=&quot;87&quot; /&gt;&lt;lineCharCount val=&quot;81&quot; /&gt;&lt;lineCharCount val=&quot;72&quot; /&gt;&lt;lineCharCount val=&quot;66&quot; /&gt;&lt;lineCharCount val=&quot;149&quot; 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ff9a429-4dc4-45c6-9edf-54010751a029}&quot; /&gt;&lt;isInvalidForFieldText val=&quot;0&quot; /&gt;&lt;Image&gt;&lt;filename val=&quot;E:\breeze\content\14339732\2226064195-1\input\breezo\data\asimages\{eff9a429-4dc4-45c6-9edf-54010751a029}.png&quot; /&gt;&lt;left val=&quot;248&quot; /&gt;&lt;top val=&quot;30&quot; /&gt;&lt;width val=&quot;471&quot; /&gt;&lt;height val=&quot;127&quot; /&gt;&lt;hasText val=&quot;1&quot; /&gt;&lt;/Image&gt;&lt;/ThreeDShapeInfo&gt;"/>
  <p:tag name="PRESENTER_SHAPETEXTINFO" val="&lt;ShapeTextInfo&gt;&lt;TableIndex row=&quot;-1&quot; col=&quot;-1&quot;&gt;&lt;linesCount val=&quot;1&quot; /&gt;&lt;lineCharCount val=&quot;39&quot; 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99c3b90-877d-4419-99c4-62848441398b}&quot; /&gt;&lt;isInvalidForFieldText val=&quot;0&quot; /&gt;&lt;Image&gt;&lt;filename val=&quot;E:\breeze\content\14339732\2226064195-1\input\breezo\data\asimages\{699c3b90-877d-4419-99c4-62848441398b}.png&quot; /&gt;&lt;left val=&quot;106&quot; /&gt;&lt;top val=&quot;182&quot; /&gt;&lt;width val=&quot;329&quot; /&gt;&lt;height val=&quot;410&quot; /&gt;&lt;hasText val=&quot;1&quot; /&gt;&lt;/Image&gt;&lt;/ThreeDShapeInfo&gt;"/>
  <p:tag name="PRESENTER_SHAPETEXTINFO" val="&lt;ShapeTextInfo&gt;&lt;TableIndex row=&quot;-1&quot; col=&quot;-1&quot;&gt;&lt;linesCount val=&quot;11&quot; /&gt;&lt;lineCharCount val=&quot;15&quot; /&gt;&lt;lineCharCount val=&quot;1&quot; /&gt;&lt;lineCharCount val=&quot;41&quot; /&gt;&lt;lineCharCount val=&quot;20&quot; /&gt;&lt;lineCharCount val=&quot;20&quot; /&gt;&lt;lineCharCount val=&quot;19&quot; /&gt;&lt;lineCharCount val=&quot;13&quot; /&gt;&lt;lineCharCount val=&quot;18&quot; /&gt;&lt;lineCharCount val=&quot;11&quot; /&gt;&lt;lineCharCount val=&quot;20&quot; /&gt;&lt;lineCharCount val=&quot;10&quot; 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f7e4b73-f9e4-472b-af85-e07ba109a21d}&quot; /&gt;&lt;isInvalidForFieldText val=&quot;0&quot; /&gt;&lt;Image&gt;&lt;filename val=&quot;E:\breeze\content\14339732\2226064195-1\input\breezo\data\asimages\{4f7e4b73-f9e4-472b-af85-e07ba109a21d}.png&quot; /&gt;&lt;left val=&quot;104&quot; /&gt;&lt;top val=&quot;286&quot; /&gt;&lt;width val=&quot;257&quot; /&gt;&lt;height val=&quot;31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56f9f23-6227-4255-89f1-cd42abd14bba}&quot; /&gt;&lt;isInvalidForFieldText val=&quot;0&quot; /&gt;&lt;Image&gt;&lt;filename val=&quot;E:\breeze\content\14339732\2226064195-1\input\breezo\data\asimages\{b56f9f23-6227-4255-89f1-cd42abd14bba}.png&quot; /&gt;&lt;left val=&quot;242&quot; /&gt;&lt;top val=&quot;54&quot; /&gt;&lt;width val=&quot;479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37e7168-2776-4d8b-9530-01961fafa382}&quot; /&gt;&lt;isInvalidForFieldText val=&quot;0&quot; /&gt;&lt;Image&gt;&lt;filename val=&quot;E:\breeze\content\14339732\2226064195-1\input\breezo\data\asimages\{737e7168-2776-4d8b-9530-01961fafa382}.png&quot; /&gt;&lt;left val=&quot;105&quot; /&gt;&lt;top val=&quot;180&quot; /&gt;&lt;width val=&quot;601&quot; /&gt;&lt;height val=&quot;275&quot; /&gt;&lt;hasText val=&quot;1&quot; /&gt;&lt;/Image&gt;&lt;/ThreeDShapeInfo&gt;"/>
  <p:tag name="PRESENTER_SHAPETEXTINFO" val="&lt;ShapeTextInfo&gt;&lt;TableIndex row=&quot;-1&quot; col=&quot;-1&quot;&gt;&lt;linesCount val=&quot;4&quot; /&gt;&lt;lineCharCount val=&quot;87&quot; /&gt;&lt;lineCharCount val=&quot;1&quot; /&gt;&lt;lineCharCount val=&quot;78&quot; /&gt;&lt;lineCharCount val=&quot;1&quot; 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e23b7a0-57ae-49db-a794-a2ae2e7f4d67}&quot; /&gt;&lt;isInvalidForFieldText val=&quot;0&quot; /&gt;&lt;Image&gt;&lt;filename val=&quot;E:\breeze\content\14339732\2226064195-1\input\breezo\data\asimages\{6e23b7a0-57ae-49db-a794-a2ae2e7f4d67}.png&quot; /&gt;&lt;left val=&quot;104&quot; /&gt;&lt;top val=&quot;248&quot; /&gt;&lt;width val=&quot;452&quot; /&gt;&lt;height val=&quot;3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42663fb-3eda-4584-83fa-41fbfed31b9f}&quot; /&gt;&lt;isInvalidForFieldText val=&quot;0&quot; /&gt;&lt;Image&gt;&lt;filename val=&quot;E:\breeze\content\14339732\2226064195-1\input\breezo\data\asimages\{442663fb-3eda-4584-83fa-41fbfed31b9f}.png&quot; /&gt;&lt;left val=&quot;104&quot; /&gt;&lt;top val=&quot;416&quot; /&gt;&lt;width val=&quot;436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eee9c8c-ca00-403d-8702-abd752d49a95}&quot; /&gt;&lt;isInvalidForFieldText val=&quot;0&quot; /&gt;&lt;Image&gt;&lt;filename val=&quot;E:\breeze\content\14339732\2226064195-1\input\breezo\data\asimages\{0eee9c8c-ca00-403d-8702-abd752d49a95}.png&quot; /&gt;&lt;left val=&quot;335&quot; /&gt;&lt;top val=&quot;287&quot; /&gt;&lt;width val=&quot;295&quot; /&gt;&lt;height val=&quot;59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b388983-01c6-4d0b-bf6c-af9a300fc5c4}&quot; /&gt;&lt;isInvalidForFieldText val=&quot;0&quot; /&gt;&lt;Image&gt;&lt;filename val=&quot;E:\breeze\content\14339732\2226064195-1\input\breezo\data\asimages\{db388983-01c6-4d0b-bf6c-af9a300fc5c4}.png&quot; /&gt;&lt;left val=&quot;695&quot; /&gt;&lt;top val=&quot;567&quot; /&gt;&lt;width val=&quot;205&quot; /&gt;&lt;height val=&quot;117&quot; /&gt;&lt;hasText val=&quot;1&quot; /&gt;&lt;/Image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e0b9ed2-307a-449d-9005-1acebfae8e95}&quot; /&gt;&lt;isInvalidForFieldText val=&quot;0&quot; /&gt;&lt;Image&gt;&lt;filename val=&quot;E:\breeze\content\14339732\2226064195-1\input\breezo\data\asimages\{6e0b9ed2-307a-449d-9005-1acebfae8e95}.png&quot; /&gt;&lt;left val=&quot;304&quot; /&gt;&lt;top val=&quot;285&quot; /&gt;&lt;width val=&quot;355&quot; /&gt;&lt;height val=&quot;55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4f2cb00-57f1-49c8-b7d8-47498fbd1151}&quot; /&gt;&lt;isInvalidForFieldText val=&quot;0&quot; /&gt;&lt;Image&gt;&lt;filename val=&quot;E:\breeze\content\14339732\2226064195-1\input\breezo\data\asimages\{04f2cb00-57f1-49c8-b7d8-47498fbd1151}.png&quot; /&gt;&lt;left val=&quot;322&quot; /&gt;&lt;top val=&quot;56&quot; /&gt;&lt;width val=&quot;321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8e4cf49-8e28-4f67-98ff-b25440811ae0}&quot; /&gt;&lt;isInvalidForFieldText val=&quot;0&quot; /&gt;&lt;Image&gt;&lt;filename val=&quot;E:\breeze\content\14339732\2226064195-1\input\breezo\data\asimages\{58e4cf49-8e28-4f67-98ff-b25440811ae0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7058247-14e1-4646-85e4-d20d711f9943}&quot; /&gt;&lt;isInvalidForFieldText val=&quot;0&quot; /&gt;&lt;Image&gt;&lt;filename val=&quot;E:\breeze\content\14339732\2226064195-1\input\breezo\data\asimages\{27058247-14e1-4646-85e4-d20d711f9943}.png&quot; /&gt;&lt;left val=&quot;160&quot; /&gt;&lt;top val=&quot;126&quot; /&gt;&lt;width val=&quot;665&quot; /&gt;&lt;height val=&quot;585&quot; /&gt;&lt;hasText val=&quot;1&quot; 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b68e2b-7a88-445c-b021-44b0f4dce558}&quot; /&gt;&lt;isInvalidForFieldText val=&quot;0&quot; /&gt;&lt;Image&gt;&lt;filename val=&quot;E:\breeze\content\14339732\2226064195-1\input\breezo\data\asimages\{abb68e2b-7a88-445c-b021-44b0f4dce558}.png&quot; /&gt;&lt;left val=&quot;244&quot; /&gt;&lt;top val=&quot;56&quot; /&gt;&lt;width val=&quot;480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179a71d-f5f5-425a-9989-0be81eae94bf}&quot; /&gt;&lt;isInvalidForFieldText val=&quot;0&quot; /&gt;&lt;Image&gt;&lt;filename val=&quot;E:\breeze\content\14339732\2226064195-1\input\breezo\data\asimages\{d179a71d-f5f5-425a-9989-0be81eae94bf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61f914-c0ed-4349-adaa-1adc0d9678c5}&quot; /&gt;&lt;isInvalidForFieldText val=&quot;0&quot; /&gt;&lt;Image&gt;&lt;filename val=&quot;E:\breeze\content\14339732\2226064195-1\input\breezo\data\asimages\{1961f914-c0ed-4349-adaa-1adc0d9678c5}.png&quot; /&gt;&lt;left val=&quot;34&quot; /&gt;&lt;top val=&quot;108&quot; /&gt;&lt;width val=&quot;911&quot; /&gt;&lt;height val=&quot;591&quot; /&gt;&lt;hasText val=&quot;1&quot; 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b15e319-007a-47fe-8b53-acf90e39692e}&quot; /&gt;&lt;isInvalidForFieldText val=&quot;0&quot; /&gt;&lt;Image&gt;&lt;filename val=&quot;E:\breeze\content\14339732\2226064195-1\input\breezo\data\asimages\{fb15e319-007a-47fe-8b53-acf90e39692e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cfae43-0a3b-4c95-a0fd-9424ba16f682}&quot; /&gt;&lt;isInvalidForFieldText val=&quot;0&quot; /&gt;&lt;Image&gt;&lt;filename val=&quot;E:\breeze\content\14339732\2226064195-1\input\breezo\data\asimages\{21cfae43-0a3b-4c95-a0fd-9424ba16f682}.png&quot; /&gt;&lt;left val=&quot;179&quot; /&gt;&lt;top val=&quot;57&quot; /&gt;&lt;width val=&quot;606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c2f55c4-261f-4303-a487-920946718549}&quot; /&gt;&lt;isInvalidForFieldText val=&quot;0&quot; /&gt;&lt;Image&gt;&lt;filename val=&quot;E:\breeze\content\14339732\2226064195-1\input\breezo\data\asimages\{fc2f55c4-261f-4303-a487-920946718549}.png&quot; /&gt;&lt;left val=&quot;53&quot; /&gt;&lt;top val=&quot;124&quot; /&gt;&lt;width val=&quot;894&quot; /&gt;&lt;height val=&quot;580&quot; /&gt;&lt;hasText val=&quot;1&quot; 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376dd4-4587-4070-8cc8-d5153f8ac229}&quot; /&gt;&lt;isInvalidForFieldText val=&quot;0&quot; /&gt;&lt;Image&gt;&lt;filename val=&quot;E:\breeze\content\14339732\2226064195-1\input\breezo\data\asimages\{e7376dd4-4587-4070-8cc8-d5153f8ac229}.png&quot; /&gt;&lt;left val=&quot;225&quot; /&gt;&lt;top val=&quot;54&quot; /&gt;&lt;width val=&quot;515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3f22c24-6ed4-400e-8bc5-f5c5ce77a789}&quot; /&gt;&lt;isInvalidForFieldText val=&quot;0&quot; /&gt;&lt;Image&gt;&lt;filename val=&quot;E:\breeze\content\14339732\2226064195-1\input\breezo\data\asimages\{63f22c24-6ed4-400e-8bc5-f5c5ce77a789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f9b4ed1-891f-4cca-b593-2bc26c1af820}&quot; /&gt;&lt;isInvalidForFieldText val=&quot;0&quot; /&gt;&lt;Image&gt;&lt;filename val=&quot;E:\breeze\content\14339732\2226064195-1\input\breezo\data\asimages\{6f9b4ed1-891f-4cca-b593-2bc26c1af820}.png&quot; /&gt;&lt;left val=&quot;126&quot; /&gt;&lt;top val=&quot;125&quot; /&gt;&lt;width val=&quot;802&quot; /&gt;&lt;height val=&quot;595&quot; /&gt;&lt;hasText val=&quot;1&quot; 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15e5e4b-8639-474c-ac64-83963237b7a3}&quot; /&gt;&lt;isInvalidForFieldText val=&quot;0&quot; /&gt;&lt;Image&gt;&lt;filename val=&quot;E:\breeze\content\14339732\2226064195-1\input\breezo\data\asimages\{815e5e4b-8639-474c-ac64-83963237b7a3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3b2c135-ced7-47e5-9c78-ce27d7337103}&quot; /&gt;&lt;isInvalidForFieldText val=&quot;0&quot; /&gt;&lt;Image&gt;&lt;filename val=&quot;E:\breeze\content\14339732\2226064195-1\input\breezo\data\asimages\{13b2c135-ced7-47e5-9c78-ce27d7337103}.png&quot; /&gt;&lt;left val=&quot;164&quot; /&gt;&lt;top val=&quot;57&quot; /&gt;&lt;width val=&quot;633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c721113-a2ce-4a31-b64c-b8fe77941223}&quot; /&gt;&lt;isInvalidForFieldText val=&quot;0&quot; /&gt;&lt;Image&gt;&lt;filename val=&quot;E:\breeze\content\14339732\2226064195-1\input\breezo\data\asimages\{5c721113-a2ce-4a31-b64c-b8fe77941223}.png&quot; /&gt;&lt;left val=&quot;86&quot; /&gt;&lt;top val=&quot;132&quot; /&gt;&lt;width val=&quot;835&quot; /&gt;&lt;height val=&quot;563&quot; /&gt;&lt;hasText val=&quot;1&quot; 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0fd40bd-3e58-4633-8660-6d36c7824a12}&quot; /&gt;&lt;isInvalidForFieldText val=&quot;0&quot; /&gt;&lt;Image&gt;&lt;filename val=&quot;E:\breeze\content\14339732\2226064195-1\input\breezo\data\asimages\{a0fd40bd-3e58-4633-8660-6d36c7824a12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d589901-4817-4c64-9293-617e2847356c}&quot; /&gt;&lt;isInvalidForFieldText val=&quot;0&quot; /&gt;&lt;Image&gt;&lt;filename val=&quot;E:\breeze\content\14339732\2226064195-1\input\breezo\data\asimages\{bd589901-4817-4c64-9293-617e2847356c}.png&quot; /&gt;&lt;left val=&quot;51&quot; /&gt;&lt;top val=&quot;57&quot; /&gt;&lt;width val=&quot;843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37&quot; 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f7e7181-53fc-4bc2-a7a8-ce2285395114}&quot; /&gt;&lt;isInvalidForFieldText val=&quot;0&quot; /&gt;&lt;Image&gt;&lt;filename val=&quot;E:\breeze\content\14339732\2226064195-1\input\breezo\data\asimages\{4f7e7181-53fc-4bc2-a7a8-ce2285395114}.png&quot; /&gt;&lt;left val=&quot;102&quot; /&gt;&lt;top val=&quot;116&quot; /&gt;&lt;width val=&quot;806&quot; /&gt;&lt;height val=&quot;571&quot; /&gt;&lt;hasText val=&quot;1&quot; 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bebea96-0bad-46bb-8ad7-8ad4b94234da}&quot; /&gt;&lt;isInvalidForFieldText val=&quot;0&quot; /&gt;&lt;Image&gt;&lt;filename val=&quot;E:\breeze\content\14339732\2226064195-1\input\breezo\data\asimages\{6bebea96-0bad-46bb-8ad7-8ad4b94234da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39ffe7-f164-4ef0-adc5-86e714339769}&quot; /&gt;&lt;isInvalidForFieldText val=&quot;0&quot; /&gt;&lt;Image&gt;&lt;filename val=&quot;E:\breeze\content\14339732\2226064195-1\input\breezo\data\asimages\{c439ffe7-f164-4ef0-adc5-86e714339769}.png&quot; /&gt;&lt;left val=&quot;127&quot; /&gt;&lt;top val=&quot;57&quot; /&gt;&lt;width val=&quot;709&quot; /&gt;&lt;height val=&quot;41&quot; /&gt;&lt;hasText val=&quot;1&quot; /&gt;&lt;/Image&gt;&lt;/ThreeDShapeInfo&gt;"/>
  <p:tag name="PRESENTER_SHAPETEXTINFO" val="&lt;ShapeTextInfo&gt;&lt;TableIndex row=&quot;-1&quot; col=&quot;-1&quot;&gt;&lt;linesCount val=&quot;1&quot; /&gt;&lt;lineCharCount val=&quot;31&quot; 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673dcbd-f3de-4808-8355-60dddb1198bc}&quot; /&gt;&lt;isInvalidForFieldText val=&quot;0&quot; /&gt;&lt;Image&gt;&lt;filename val=&quot;E:\breeze\content\14339732\2226064195-1\input\breezo\data\asimages\{c673dcbd-f3de-4808-8355-60dddb1198bc}.png&quot; /&gt;&lt;left val=&quot;102&quot; /&gt;&lt;top val=&quot;117&quot; /&gt;&lt;width val=&quot;806&quot; /&gt;&lt;height val=&quot;571&quot; /&gt;&lt;hasText val=&quot;1&quot; /&gt;&lt;/Image&gt;&lt;/ThreeDShapeInfo&gt;"/>
</p:tagLst>
</file>

<file path=ppt/theme/theme1.xml><?xml version="1.0" encoding="utf-8"?>
<a:theme xmlns:a="http://schemas.openxmlformats.org/drawingml/2006/main" name="1_Ripple">
  <a:themeElements>
    <a:clrScheme name="Custom 1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0068AE"/>
      </a:hlink>
      <a:folHlink>
        <a:srgbClr val="AFE1FF"/>
      </a:folHlink>
    </a:clrScheme>
    <a:fontScheme name="1_Rippl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9111648CCE841868FE85E89B9B60A" ma:contentTypeVersion="9" ma:contentTypeDescription="Create a new document." ma:contentTypeScope="" ma:versionID="12ebf718c81ef8c9fb0e56d150ade9d9">
  <xsd:schema xmlns:xsd="http://www.w3.org/2001/XMLSchema" xmlns:xs="http://www.w3.org/2001/XMLSchema" xmlns:p="http://schemas.microsoft.com/office/2006/metadata/properties" xmlns:ns3="2a1ba486-ff2f-4459-80ac-1ab5aa17f82f" xmlns:ns4="2b487234-2a61-45b0-86e3-998bf12a0e9d" targetNamespace="http://schemas.microsoft.com/office/2006/metadata/properties" ma:root="true" ma:fieldsID="48469e40d74b204ccc04e09ec8e1bdb5" ns3:_="" ns4:_="">
    <xsd:import namespace="2a1ba486-ff2f-4459-80ac-1ab5aa17f82f"/>
    <xsd:import namespace="2b487234-2a61-45b0-86e3-998bf12a0e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ba486-ff2f-4459-80ac-1ab5aa17f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87234-2a61-45b0-86e3-998bf12a0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492DB8-6E89-4F93-8BED-69DBDC18264C}">
  <ds:schemaRefs>
    <ds:schemaRef ds:uri="http://schemas.microsoft.com/office/2006/metadata/properties"/>
    <ds:schemaRef ds:uri="2b487234-2a61-45b0-86e3-998bf12a0e9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2a1ba486-ff2f-4459-80ac-1ab5aa17f82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1A54B7-A9DE-4472-826D-B350BF86EB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2D510F-1B59-43FB-881B-BAB6CB984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1ba486-ff2f-4459-80ac-1ab5aa17f82f"/>
    <ds:schemaRef ds:uri="2b487234-2a61-45b0-86e3-998bf12a0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cos-new logo</Template>
  <TotalTime>10192</TotalTime>
  <Words>467</Words>
  <Application>Microsoft Office PowerPoint</Application>
  <PresentationFormat>On-screen Show (4:3)</PresentationFormat>
  <Paragraphs>98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Verdana</vt:lpstr>
      <vt:lpstr>Wingdings</vt:lpstr>
      <vt:lpstr>1_Ripple</vt:lpstr>
      <vt:lpstr>Office Theme</vt:lpstr>
      <vt:lpstr>CareerOneStop Virtual SErvices</vt:lpstr>
      <vt:lpstr>Challenge</vt:lpstr>
      <vt:lpstr>Agenda</vt:lpstr>
      <vt:lpstr>CareerOneStop</vt:lpstr>
      <vt:lpstr>Customer Needs</vt:lpstr>
      <vt:lpstr>Path: Job Search for  New College Grads</vt:lpstr>
      <vt:lpstr>Path: Job Search for  New College Grads Key Resources</vt:lpstr>
      <vt:lpstr>Contact Information</vt:lpstr>
      <vt:lpstr>Questions</vt:lpstr>
      <vt:lpstr>Screenshots</vt:lpstr>
      <vt:lpstr>GetMyFuture</vt:lpstr>
      <vt:lpstr>Interest Assessment</vt:lpstr>
      <vt:lpstr>Interest Assessment Results</vt:lpstr>
      <vt:lpstr>Work Values Matcher</vt:lpstr>
      <vt:lpstr>Work Values Matcher Results</vt:lpstr>
      <vt:lpstr>Work Values Matcher Value Description</vt:lpstr>
      <vt:lpstr>Work Values Matcher Career List</vt:lpstr>
      <vt:lpstr>Occupation Profile</vt:lpstr>
      <vt:lpstr>Resumes</vt:lpstr>
      <vt:lpstr>Find Job Openings</vt:lpstr>
      <vt:lpstr>Find Job Openings: Networking</vt:lpstr>
      <vt:lpstr>Find Job Openings: Social Media</vt:lpstr>
      <vt:lpstr>Find Job Openings: Ask an Employer</vt:lpstr>
      <vt:lpstr> Job Finder</vt:lpstr>
      <vt:lpstr>Job Finder Results</vt:lpstr>
      <vt:lpstr>Job Finder Detail</vt:lpstr>
      <vt:lpstr>Get Work Experience</vt:lpstr>
      <vt:lpstr>User Guide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2.0 and COS</dc:title>
  <dc:creator>CareerOneStop</dc:creator>
  <cp:lastModifiedBy>Tenner, Kelly (DEED)</cp:lastModifiedBy>
  <cp:revision>398</cp:revision>
  <cp:lastPrinted>2021-01-14T03:52:34Z</cp:lastPrinted>
  <dcterms:created xsi:type="dcterms:W3CDTF">2007-04-17T16:38:40Z</dcterms:created>
  <dcterms:modified xsi:type="dcterms:W3CDTF">2025-07-31T18:10:24Z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0x0101007669111648CCE841868FE85E89B9B60A</vt:lpwstr>
  </property>
  <property fmtid="{D5CDD505-2E9C-101B-9397-08002B2CF9AE}" pid="3" name="Order">
    <vt:r8>8900</vt:r8>
  </property>
</Properties>
</file>