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5"/>
  </p:notesMasterIdLst>
  <p:sldIdLst>
    <p:sldId id="430" r:id="rId6"/>
    <p:sldId id="446" r:id="rId7"/>
    <p:sldId id="264" r:id="rId8"/>
    <p:sldId id="321" r:id="rId9"/>
    <p:sldId id="333" r:id="rId10"/>
    <p:sldId id="345" r:id="rId11"/>
    <p:sldId id="359" r:id="rId12"/>
    <p:sldId id="355" r:id="rId13"/>
    <p:sldId id="272" r:id="rId14"/>
    <p:sldId id="429" r:id="rId15"/>
    <p:sldId id="360" r:id="rId16"/>
    <p:sldId id="435" r:id="rId17"/>
    <p:sldId id="433" r:id="rId18"/>
    <p:sldId id="434" r:id="rId19"/>
    <p:sldId id="445" r:id="rId20"/>
    <p:sldId id="436" r:id="rId21"/>
    <p:sldId id="439" r:id="rId22"/>
    <p:sldId id="442" r:id="rId23"/>
    <p:sldId id="444" r:id="rId24"/>
    <p:sldId id="443" r:id="rId25"/>
    <p:sldId id="404" r:id="rId26"/>
    <p:sldId id="437" r:id="rId27"/>
    <p:sldId id="402" r:id="rId28"/>
    <p:sldId id="378" r:id="rId29"/>
    <p:sldId id="441" r:id="rId30"/>
    <p:sldId id="440" r:id="rId31"/>
    <p:sldId id="366" r:id="rId32"/>
    <p:sldId id="365" r:id="rId33"/>
    <p:sldId id="438" r:id="rId34"/>
  </p:sldIdLst>
  <p:sldSz cx="9144000" cy="6858000" type="screen4x3"/>
  <p:notesSz cx="7102475" cy="9388475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4A2D5-BAA0-460F-8C54-E3699895976D}" v="2899" dt="2025-07-11T13:09:2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>
      <p:cViewPr varScale="1">
        <p:scale>
          <a:sx n="95" d="100"/>
          <a:sy n="95" d="100"/>
        </p:scale>
        <p:origin x="3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r, Kelly (DEED)" userId="d81ae21b-150e-4f9f-a527-be91045f6204" providerId="ADAL" clId="{1674A2D5-BAA0-460F-8C54-E3699895976D}"/>
    <pc:docChg chg="addSld delSld modSld">
      <pc:chgData name="Tenner, Kelly (DEED)" userId="d81ae21b-150e-4f9f-a527-be91045f6204" providerId="ADAL" clId="{1674A2D5-BAA0-460F-8C54-E3699895976D}" dt="2025-07-11T13:09:22.074" v="2898" actId="962"/>
      <pc:docMkLst>
        <pc:docMk/>
      </pc:docMkLst>
      <pc:sldChg chg="modSp">
        <pc:chgData name="Tenner, Kelly (DEED)" userId="d81ae21b-150e-4f9f-a527-be91045f6204" providerId="ADAL" clId="{1674A2D5-BAA0-460F-8C54-E3699895976D}" dt="2025-07-11T13:05:32.500" v="1842" actId="962"/>
        <pc:sldMkLst>
          <pc:docMk/>
          <pc:sldMk cId="2147237792" sldId="264"/>
        </pc:sldMkLst>
        <pc:picChg chg="mod">
          <ac:chgData name="Tenner, Kelly (DEED)" userId="d81ae21b-150e-4f9f-a527-be91045f6204" providerId="ADAL" clId="{1674A2D5-BAA0-460F-8C54-E3699895976D}" dt="2025-07-11T13:05:32.500" v="1842" actId="962"/>
          <ac:picMkLst>
            <pc:docMk/>
            <pc:sldMk cId="2147237792" sldId="264"/>
            <ac:picMk id="4" creationId="{00000000-0000-0000-0000-000000000000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6:03.066" v="1943" actId="962"/>
        <pc:sldMkLst>
          <pc:docMk/>
          <pc:sldMk cId="3201443415" sldId="321"/>
        </pc:sldMkLst>
        <pc:spChg chg="del mod">
          <ac:chgData name="Tenner, Kelly (DEED)" userId="d81ae21b-150e-4f9f-a527-be91045f6204" providerId="ADAL" clId="{1674A2D5-BAA0-460F-8C54-E3699895976D}" dt="2025-07-11T12:53:25.213" v="83" actId="21"/>
          <ac:spMkLst>
            <pc:docMk/>
            <pc:sldMk cId="3201443415" sldId="321"/>
            <ac:spMk id="5" creationId="{55B6E73B-C3AA-4F3D-9FF1-2135718B322F}"/>
          </ac:spMkLst>
        </pc:spChg>
        <pc:spChg chg="mod">
          <ac:chgData name="Tenner, Kelly (DEED)" userId="d81ae21b-150e-4f9f-a527-be91045f6204" providerId="ADAL" clId="{1674A2D5-BAA0-460F-8C54-E3699895976D}" dt="2025-07-11T12:53:04.609" v="81" actId="13244"/>
          <ac:spMkLst>
            <pc:docMk/>
            <pc:sldMk cId="3201443415" sldId="321"/>
            <ac:spMk id="7" creationId="{67A52AB7-7835-470B-9BAF-9EEE73E12001}"/>
          </ac:spMkLst>
        </pc:spChg>
        <pc:picChg chg="mod">
          <ac:chgData name="Tenner, Kelly (DEED)" userId="d81ae21b-150e-4f9f-a527-be91045f6204" providerId="ADAL" clId="{1674A2D5-BAA0-460F-8C54-E3699895976D}" dt="2025-07-11T13:05:45.222" v="1898" actId="962"/>
          <ac:picMkLst>
            <pc:docMk/>
            <pc:sldMk cId="3201443415" sldId="321"/>
            <ac:picMk id="6" creationId="{3F0248C2-5F11-42DC-AF58-A73B2B8706DF}"/>
          </ac:picMkLst>
        </pc:picChg>
        <pc:picChg chg="mod">
          <ac:chgData name="Tenner, Kelly (DEED)" userId="d81ae21b-150e-4f9f-a527-be91045f6204" providerId="ADAL" clId="{1674A2D5-BAA0-460F-8C54-E3699895976D}" dt="2025-07-11T13:06:03.066" v="1943" actId="962"/>
          <ac:picMkLst>
            <pc:docMk/>
            <pc:sldMk cId="3201443415" sldId="321"/>
            <ac:picMk id="1026" creationId="{C592599A-5619-4EF2-8053-3C1DF8EE186A}"/>
          </ac:picMkLst>
        </pc:picChg>
      </pc:sldChg>
      <pc:sldChg chg="del">
        <pc:chgData name="Tenner, Kelly (DEED)" userId="d81ae21b-150e-4f9f-a527-be91045f6204" providerId="ADAL" clId="{1674A2D5-BAA0-460F-8C54-E3699895976D}" dt="2025-07-11T12:51:26.954" v="64" actId="2696"/>
        <pc:sldMkLst>
          <pc:docMk/>
          <pc:sldMk cId="1622421404" sldId="328"/>
        </pc:sldMkLst>
      </pc:sldChg>
      <pc:sldChg chg="modSp">
        <pc:chgData name="Tenner, Kelly (DEED)" userId="d81ae21b-150e-4f9f-a527-be91045f6204" providerId="ADAL" clId="{1674A2D5-BAA0-460F-8C54-E3699895976D}" dt="2025-07-11T13:06:08.882" v="1944" actId="962"/>
        <pc:sldMkLst>
          <pc:docMk/>
          <pc:sldMk cId="2692939146" sldId="333"/>
        </pc:sldMkLst>
        <pc:spChg chg="mod">
          <ac:chgData name="Tenner, Kelly (DEED)" userId="d81ae21b-150e-4f9f-a527-be91045f6204" providerId="ADAL" clId="{1674A2D5-BAA0-460F-8C54-E3699895976D}" dt="2025-07-11T13:00:30.612" v="826" actId="207"/>
          <ac:spMkLst>
            <pc:docMk/>
            <pc:sldMk cId="2692939146" sldId="333"/>
            <ac:spMk id="6" creationId="{3AF98C99-F2DE-4D39-A8DB-0E1D82A075D0}"/>
          </ac:spMkLst>
        </pc:spChg>
        <pc:spChg chg="mod">
          <ac:chgData name="Tenner, Kelly (DEED)" userId="d81ae21b-150e-4f9f-a527-be91045f6204" providerId="ADAL" clId="{1674A2D5-BAA0-460F-8C54-E3699895976D}" dt="2025-07-11T13:03:54.709" v="1481" actId="13244"/>
          <ac:spMkLst>
            <pc:docMk/>
            <pc:sldMk cId="2692939146" sldId="333"/>
            <ac:spMk id="15" creationId="{A5CF76D1-DBD5-4A04-B90D-05CEEB8FF601}"/>
          </ac:spMkLst>
        </pc:spChg>
        <pc:spChg chg="mod">
          <ac:chgData name="Tenner, Kelly (DEED)" userId="d81ae21b-150e-4f9f-a527-be91045f6204" providerId="ADAL" clId="{1674A2D5-BAA0-460F-8C54-E3699895976D}" dt="2025-07-11T13:00:37.698" v="827" actId="207"/>
          <ac:spMkLst>
            <pc:docMk/>
            <pc:sldMk cId="2692939146" sldId="333"/>
            <ac:spMk id="16" creationId="{B9D076D3-960A-4797-A112-067481241B05}"/>
          </ac:spMkLst>
        </pc:spChg>
        <pc:spChg chg="mod">
          <ac:chgData name="Tenner, Kelly (DEED)" userId="d81ae21b-150e-4f9f-a527-be91045f6204" providerId="ADAL" clId="{1674A2D5-BAA0-460F-8C54-E3699895976D}" dt="2025-07-11T13:04:02.295" v="1482" actId="13244"/>
          <ac:spMkLst>
            <pc:docMk/>
            <pc:sldMk cId="2692939146" sldId="333"/>
            <ac:spMk id="18" creationId="{092ECD46-B216-47C8-B6FB-3E6D26DA30E9}"/>
          </ac:spMkLst>
        </pc:spChg>
        <pc:picChg chg="mod">
          <ac:chgData name="Tenner, Kelly (DEED)" userId="d81ae21b-150e-4f9f-a527-be91045f6204" providerId="ADAL" clId="{1674A2D5-BAA0-460F-8C54-E3699895976D}" dt="2025-07-11T13:06:08.882" v="1944" actId="962"/>
          <ac:picMkLst>
            <pc:docMk/>
            <pc:sldMk cId="2692939146" sldId="333"/>
            <ac:picMk id="19" creationId="{1C563AEE-E920-4973-B4D7-2F7B2990D6A2}"/>
          </ac:picMkLst>
        </pc:picChg>
      </pc:sldChg>
      <pc:sldChg chg="modSp">
        <pc:chgData name="Tenner, Kelly (DEED)" userId="d81ae21b-150e-4f9f-a527-be91045f6204" providerId="ADAL" clId="{1674A2D5-BAA0-460F-8C54-E3699895976D}" dt="2025-07-11T12:51:49.214" v="79" actId="20577"/>
        <pc:sldMkLst>
          <pc:docMk/>
          <pc:sldMk cId="2652114328" sldId="359"/>
        </pc:sldMkLst>
        <pc:spChg chg="mod">
          <ac:chgData name="Tenner, Kelly (DEED)" userId="d81ae21b-150e-4f9f-a527-be91045f6204" providerId="ADAL" clId="{1674A2D5-BAA0-460F-8C54-E3699895976D}" dt="2025-07-11T12:51:49.214" v="79" actId="20577"/>
          <ac:spMkLst>
            <pc:docMk/>
            <pc:sldMk cId="2652114328" sldId="359"/>
            <ac:spMk id="2" creationId="{FC2DF818-1117-41C5-8D69-49EB7E359FC6}"/>
          </ac:spMkLst>
        </pc:spChg>
      </pc:sldChg>
      <pc:sldChg chg="delSp modSp">
        <pc:chgData name="Tenner, Kelly (DEED)" userId="d81ae21b-150e-4f9f-a527-be91045f6204" providerId="ADAL" clId="{1674A2D5-BAA0-460F-8C54-E3699895976D}" dt="2025-07-11T13:06:30.669" v="2049" actId="962"/>
        <pc:sldMkLst>
          <pc:docMk/>
          <pc:sldMk cId="1195952468" sldId="360"/>
        </pc:sldMkLst>
        <pc:spChg chg="del">
          <ac:chgData name="Tenner, Kelly (DEED)" userId="d81ae21b-150e-4f9f-a527-be91045f6204" providerId="ADAL" clId="{1674A2D5-BAA0-460F-8C54-E3699895976D}" dt="2025-07-11T13:06:17.347" v="1945" actId="21"/>
          <ac:spMkLst>
            <pc:docMk/>
            <pc:sldMk cId="1195952468" sldId="360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6:30.669" v="2049" actId="962"/>
          <ac:picMkLst>
            <pc:docMk/>
            <pc:sldMk cId="1195952468" sldId="360"/>
            <ac:picMk id="4" creationId="{212D4134-7A2E-4B12-ABC8-8D498DA86D69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2:46.368" v="1369" actId="962"/>
        <pc:sldMkLst>
          <pc:docMk/>
          <pc:sldMk cId="1053975894" sldId="365"/>
        </pc:sldMkLst>
        <pc:spChg chg="del">
          <ac:chgData name="Tenner, Kelly (DEED)" userId="d81ae21b-150e-4f9f-a527-be91045f6204" providerId="ADAL" clId="{1674A2D5-BAA0-460F-8C54-E3699895976D}" dt="2025-07-11T13:02:28.227" v="1229" actId="21"/>
          <ac:spMkLst>
            <pc:docMk/>
            <pc:sldMk cId="1053975894" sldId="365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1674A2D5-BAA0-460F-8C54-E3699895976D}" dt="2025-07-11T13:02:46.368" v="1369" actId="962"/>
          <ac:picMkLst>
            <pc:docMk/>
            <pc:sldMk cId="1053975894" sldId="365"/>
            <ac:picMk id="3" creationId="{BDEB8B7E-C085-4E37-A285-922BBF51D49A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2:15.818" v="1228" actId="962"/>
        <pc:sldMkLst>
          <pc:docMk/>
          <pc:sldMk cId="3686571607" sldId="366"/>
        </pc:sldMkLst>
        <pc:spChg chg="del">
          <ac:chgData name="Tenner, Kelly (DEED)" userId="d81ae21b-150e-4f9f-a527-be91045f6204" providerId="ADAL" clId="{1674A2D5-BAA0-460F-8C54-E3699895976D}" dt="2025-07-11T13:01:57.197" v="1086" actId="21"/>
          <ac:spMkLst>
            <pc:docMk/>
            <pc:sldMk cId="3686571607" sldId="366"/>
            <ac:spMk id="8" creationId="{DED6743F-EED5-4E1B-B201-49F6DBAF7F5E}"/>
          </ac:spMkLst>
        </pc:spChg>
        <pc:picChg chg="mod">
          <ac:chgData name="Tenner, Kelly (DEED)" userId="d81ae21b-150e-4f9f-a527-be91045f6204" providerId="ADAL" clId="{1674A2D5-BAA0-460F-8C54-E3699895976D}" dt="2025-07-11T13:02:15.818" v="1228" actId="962"/>
          <ac:picMkLst>
            <pc:docMk/>
            <pc:sldMk cId="3686571607" sldId="366"/>
            <ac:picMk id="3" creationId="{56A09A8A-29E4-42EA-96B4-8CDAF3421151}"/>
          </ac:picMkLst>
        </pc:picChg>
      </pc:sldChg>
      <pc:sldChg chg="modSp">
        <pc:chgData name="Tenner, Kelly (DEED)" userId="d81ae21b-150e-4f9f-a527-be91045f6204" providerId="ADAL" clId="{1674A2D5-BAA0-460F-8C54-E3699895976D}" dt="2025-07-11T13:09:22.074" v="2898" actId="962"/>
        <pc:sldMkLst>
          <pc:docMk/>
          <pc:sldMk cId="1007972109" sldId="378"/>
        </pc:sldMkLst>
        <pc:picChg chg="mod">
          <ac:chgData name="Tenner, Kelly (DEED)" userId="d81ae21b-150e-4f9f-a527-be91045f6204" providerId="ADAL" clId="{1674A2D5-BAA0-460F-8C54-E3699895976D}" dt="2025-07-11T13:09:22.074" v="2898" actId="962"/>
          <ac:picMkLst>
            <pc:docMk/>
            <pc:sldMk cId="1007972109" sldId="378"/>
            <ac:picMk id="4" creationId="{C56E6B92-BB19-4D32-B4A8-36641531FC3D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2:59:34.939" v="823" actId="962"/>
        <pc:sldMkLst>
          <pc:docMk/>
          <pc:sldMk cId="28223256" sldId="402"/>
        </pc:sldMkLst>
        <pc:spChg chg="del">
          <ac:chgData name="Tenner, Kelly (DEED)" userId="d81ae21b-150e-4f9f-a527-be91045f6204" providerId="ADAL" clId="{1674A2D5-BAA0-460F-8C54-E3699895976D}" dt="2025-07-11T12:59:20.973" v="729" actId="21"/>
          <ac:spMkLst>
            <pc:docMk/>
            <pc:sldMk cId="28223256" sldId="402"/>
            <ac:spMk id="7" creationId="{9CE0C2EE-D2B9-4973-A474-5D8D971889C3}"/>
          </ac:spMkLst>
        </pc:spChg>
        <pc:picChg chg="mod">
          <ac:chgData name="Tenner, Kelly (DEED)" userId="d81ae21b-150e-4f9f-a527-be91045f6204" providerId="ADAL" clId="{1674A2D5-BAA0-460F-8C54-E3699895976D}" dt="2025-07-11T12:59:34.939" v="823" actId="962"/>
          <ac:picMkLst>
            <pc:docMk/>
            <pc:sldMk cId="28223256" sldId="402"/>
            <ac:picMk id="6" creationId="{FA133CFB-3873-4D21-A446-99FBFAB66629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2:59:08.639" v="728" actId="962"/>
        <pc:sldMkLst>
          <pc:docMk/>
          <pc:sldMk cId="3902750827" sldId="404"/>
        </pc:sldMkLst>
        <pc:spChg chg="del">
          <ac:chgData name="Tenner, Kelly (DEED)" userId="d81ae21b-150e-4f9f-a527-be91045f6204" providerId="ADAL" clId="{1674A2D5-BAA0-460F-8C54-E3699895976D}" dt="2025-07-11T12:58:52.827" v="616" actId="21"/>
          <ac:spMkLst>
            <pc:docMk/>
            <pc:sldMk cId="3902750827" sldId="404"/>
            <ac:spMk id="4" creationId="{905C7E20-336E-4C43-B5DA-E937CE1DFD29}"/>
          </ac:spMkLst>
        </pc:spChg>
        <pc:picChg chg="mod">
          <ac:chgData name="Tenner, Kelly (DEED)" userId="d81ae21b-150e-4f9f-a527-be91045f6204" providerId="ADAL" clId="{1674A2D5-BAA0-460F-8C54-E3699895976D}" dt="2025-07-11T12:59:08.639" v="728" actId="962"/>
          <ac:picMkLst>
            <pc:docMk/>
            <pc:sldMk cId="3902750827" sldId="404"/>
            <ac:picMk id="5" creationId="{3FF7F6E7-5F5F-4AAF-985B-D42674EF385C}"/>
          </ac:picMkLst>
        </pc:picChg>
      </pc:sldChg>
      <pc:sldChg chg="modSp">
        <pc:chgData name="Tenner, Kelly (DEED)" userId="d81ae21b-150e-4f9f-a527-be91045f6204" providerId="ADAL" clId="{1674A2D5-BAA0-460F-8C54-E3699895976D}" dt="2025-07-11T13:05:15.633" v="1738" actId="962"/>
        <pc:sldMkLst>
          <pc:docMk/>
          <pc:sldMk cId="3910250134" sldId="430"/>
        </pc:sldMkLst>
        <pc:spChg chg="mod">
          <ac:chgData name="Tenner, Kelly (DEED)" userId="d81ae21b-150e-4f9f-a527-be91045f6204" providerId="ADAL" clId="{1674A2D5-BAA0-460F-8C54-E3699895976D}" dt="2025-07-11T12:51:23.145" v="62" actId="20577"/>
          <ac:spMkLst>
            <pc:docMk/>
            <pc:sldMk cId="3910250134" sldId="430"/>
            <ac:spMk id="2" creationId="{00000000-0000-0000-0000-000000000000}"/>
          </ac:spMkLst>
        </pc:spChg>
        <pc:picChg chg="mod">
          <ac:chgData name="Tenner, Kelly (DEED)" userId="d81ae21b-150e-4f9f-a527-be91045f6204" providerId="ADAL" clId="{1674A2D5-BAA0-460F-8C54-E3699895976D}" dt="2025-07-11T13:04:43.002" v="1590" actId="962"/>
          <ac:picMkLst>
            <pc:docMk/>
            <pc:sldMk cId="3910250134" sldId="430"/>
            <ac:picMk id="4" creationId="{00000000-0000-0000-0000-000000000000}"/>
          </ac:picMkLst>
        </pc:picChg>
        <pc:picChg chg="mod">
          <ac:chgData name="Tenner, Kelly (DEED)" userId="d81ae21b-150e-4f9f-a527-be91045f6204" providerId="ADAL" clId="{1674A2D5-BAA0-460F-8C54-E3699895976D}" dt="2025-07-11T13:05:15.633" v="1738" actId="962"/>
          <ac:picMkLst>
            <pc:docMk/>
            <pc:sldMk cId="3910250134" sldId="430"/>
            <ac:picMk id="7" creationId="{E9F567BC-9710-4F40-BD96-9C3F74DC61CC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7:57.664" v="2421" actId="962"/>
        <pc:sldMkLst>
          <pc:docMk/>
          <pc:sldMk cId="3598447302" sldId="433"/>
        </pc:sldMkLst>
        <pc:spChg chg="del">
          <ac:chgData name="Tenner, Kelly (DEED)" userId="d81ae21b-150e-4f9f-a527-be91045f6204" providerId="ADAL" clId="{1674A2D5-BAA0-460F-8C54-E3699895976D}" dt="2025-07-11T13:07:02.324" v="2187" actId="21"/>
          <ac:spMkLst>
            <pc:docMk/>
            <pc:sldMk cId="3598447302" sldId="433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7:57.664" v="2421" actId="962"/>
          <ac:picMkLst>
            <pc:docMk/>
            <pc:sldMk cId="3598447302" sldId="433"/>
            <ac:picMk id="3" creationId="{642920E2-9884-4FB2-9642-8980070E9901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7:32.091" v="2336" actId="962"/>
        <pc:sldMkLst>
          <pc:docMk/>
          <pc:sldMk cId="1551407598" sldId="434"/>
        </pc:sldMkLst>
        <pc:spChg chg="del">
          <ac:chgData name="Tenner, Kelly (DEED)" userId="d81ae21b-150e-4f9f-a527-be91045f6204" providerId="ADAL" clId="{1674A2D5-BAA0-460F-8C54-E3699895976D}" dt="2025-07-11T13:07:06.726" v="2188" actId="21"/>
          <ac:spMkLst>
            <pc:docMk/>
            <pc:sldMk cId="1551407598" sldId="434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7:32.091" v="2336" actId="962"/>
          <ac:picMkLst>
            <pc:docMk/>
            <pc:sldMk cId="1551407598" sldId="434"/>
            <ac:picMk id="4" creationId="{911EB13E-21AC-40B8-9E26-5176B38931A4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6:54.751" v="2186" actId="962"/>
        <pc:sldMkLst>
          <pc:docMk/>
          <pc:sldMk cId="1202100501" sldId="435"/>
        </pc:sldMkLst>
        <pc:spChg chg="del">
          <ac:chgData name="Tenner, Kelly (DEED)" userId="d81ae21b-150e-4f9f-a527-be91045f6204" providerId="ADAL" clId="{1674A2D5-BAA0-460F-8C54-E3699895976D}" dt="2025-07-11T13:06:39.867" v="2050" actId="21"/>
          <ac:spMkLst>
            <pc:docMk/>
            <pc:sldMk cId="1202100501" sldId="435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6:54.751" v="2186" actId="962"/>
          <ac:picMkLst>
            <pc:docMk/>
            <pc:sldMk cId="1202100501" sldId="435"/>
            <ac:picMk id="3" creationId="{7499DDF0-0AE4-476C-AB87-43E27CA7E19B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8:40.668" v="2645" actId="962"/>
        <pc:sldMkLst>
          <pc:docMk/>
          <pc:sldMk cId="1825754139" sldId="436"/>
        </pc:sldMkLst>
        <pc:spChg chg="del">
          <ac:chgData name="Tenner, Kelly (DEED)" userId="d81ae21b-150e-4f9f-a527-be91045f6204" providerId="ADAL" clId="{1674A2D5-BAA0-460F-8C54-E3699895976D}" dt="2025-07-11T13:07:39.322" v="2337" actId="21"/>
          <ac:spMkLst>
            <pc:docMk/>
            <pc:sldMk cId="1825754139" sldId="436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8:40.668" v="2645" actId="962"/>
          <ac:picMkLst>
            <pc:docMk/>
            <pc:sldMk cId="1825754139" sldId="436"/>
            <ac:picMk id="3" creationId="{3614C214-8A6F-44E5-A0A3-985AD00B3D25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9:01" v="2758" actId="962"/>
        <pc:sldMkLst>
          <pc:docMk/>
          <pc:sldMk cId="546437865" sldId="437"/>
        </pc:sldMkLst>
        <pc:spChg chg="del">
          <ac:chgData name="Tenner, Kelly (DEED)" userId="d81ae21b-150e-4f9f-a527-be91045f6204" providerId="ADAL" clId="{1674A2D5-BAA0-460F-8C54-E3699895976D}" dt="2025-07-11T13:08:46.928" v="2646" actId="21"/>
          <ac:spMkLst>
            <pc:docMk/>
            <pc:sldMk cId="546437865" sldId="437"/>
            <ac:spMk id="5" creationId="{5529D16B-E6A5-4869-B56C-A5F3D914FFFE}"/>
          </ac:spMkLst>
        </pc:spChg>
        <pc:picChg chg="mod">
          <ac:chgData name="Tenner, Kelly (DEED)" userId="d81ae21b-150e-4f9f-a527-be91045f6204" providerId="ADAL" clId="{1674A2D5-BAA0-460F-8C54-E3699895976D}" dt="2025-07-11T13:09:01" v="2758" actId="962"/>
          <ac:picMkLst>
            <pc:docMk/>
            <pc:sldMk cId="546437865" sldId="437"/>
            <ac:picMk id="4" creationId="{6AE7D9A4-02E5-4CBA-BD6E-F34BEDD0D84D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3:14.263" v="1480" actId="962"/>
        <pc:sldMkLst>
          <pc:docMk/>
          <pc:sldMk cId="2951280744" sldId="438"/>
        </pc:sldMkLst>
        <pc:spChg chg="del">
          <ac:chgData name="Tenner, Kelly (DEED)" userId="d81ae21b-150e-4f9f-a527-be91045f6204" providerId="ADAL" clId="{1674A2D5-BAA0-460F-8C54-E3699895976D}" dt="2025-07-11T13:02:59.138" v="1370" actId="21"/>
          <ac:spMkLst>
            <pc:docMk/>
            <pc:sldMk cId="2951280744" sldId="438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1674A2D5-BAA0-460F-8C54-E3699895976D}" dt="2025-07-11T13:03:14.263" v="1480" actId="962"/>
          <ac:picMkLst>
            <pc:docMk/>
            <pc:sldMk cId="2951280744" sldId="438"/>
            <ac:picMk id="4" creationId="{8B5B4B9B-89BD-4027-9166-9A1E73017931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2:54:53.160" v="209" actId="962"/>
        <pc:sldMkLst>
          <pc:docMk/>
          <pc:sldMk cId="261428795" sldId="439"/>
        </pc:sldMkLst>
        <pc:spChg chg="del">
          <ac:chgData name="Tenner, Kelly (DEED)" userId="d81ae21b-150e-4f9f-a527-be91045f6204" providerId="ADAL" clId="{1674A2D5-BAA0-460F-8C54-E3699895976D}" dt="2025-07-11T12:54:30.033" v="105" actId="21"/>
          <ac:spMkLst>
            <pc:docMk/>
            <pc:sldMk cId="261428795" sldId="439"/>
            <ac:spMk id="5" creationId="{C839B09C-A029-47A8-A18F-955B8FB3DDAC}"/>
          </ac:spMkLst>
        </pc:spChg>
        <pc:picChg chg="mod">
          <ac:chgData name="Tenner, Kelly (DEED)" userId="d81ae21b-150e-4f9f-a527-be91045f6204" providerId="ADAL" clId="{1674A2D5-BAA0-460F-8C54-E3699895976D}" dt="2025-07-11T12:54:53.160" v="209" actId="962"/>
          <ac:picMkLst>
            <pc:docMk/>
            <pc:sldMk cId="261428795" sldId="439"/>
            <ac:picMk id="4" creationId="{71EBCAEA-E6E2-451D-99DA-361C3052776F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1:44.461" v="1085" actId="962"/>
        <pc:sldMkLst>
          <pc:docMk/>
          <pc:sldMk cId="2987296252" sldId="440"/>
        </pc:sldMkLst>
        <pc:spChg chg="del">
          <ac:chgData name="Tenner, Kelly (DEED)" userId="d81ae21b-150e-4f9f-a527-be91045f6204" providerId="ADAL" clId="{1674A2D5-BAA0-460F-8C54-E3699895976D}" dt="2025-07-11T13:01:24.327" v="933" actId="21"/>
          <ac:spMkLst>
            <pc:docMk/>
            <pc:sldMk cId="2987296252" sldId="440"/>
            <ac:spMk id="8" creationId="{DED6743F-EED5-4E1B-B201-49F6DBAF7F5E}"/>
          </ac:spMkLst>
        </pc:spChg>
        <pc:picChg chg="mod">
          <ac:chgData name="Tenner, Kelly (DEED)" userId="d81ae21b-150e-4f9f-a527-be91045f6204" providerId="ADAL" clId="{1674A2D5-BAA0-460F-8C54-E3699895976D}" dt="2025-07-11T13:01:44.461" v="1085" actId="962"/>
          <ac:picMkLst>
            <pc:docMk/>
            <pc:sldMk cId="2987296252" sldId="440"/>
            <ac:picMk id="3" creationId="{CAFD19B2-96A7-4D73-81F2-2F7EDC265EE5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3:01:12.640" v="932" actId="962"/>
        <pc:sldMkLst>
          <pc:docMk/>
          <pc:sldMk cId="2684645784" sldId="441"/>
        </pc:sldMkLst>
        <pc:spChg chg="del">
          <ac:chgData name="Tenner, Kelly (DEED)" userId="d81ae21b-150e-4f9f-a527-be91045f6204" providerId="ADAL" clId="{1674A2D5-BAA0-460F-8C54-E3699895976D}" dt="2025-07-11T13:00:57.733" v="828" actId="21"/>
          <ac:spMkLst>
            <pc:docMk/>
            <pc:sldMk cId="2684645784" sldId="441"/>
            <ac:spMk id="8" creationId="{DED6743F-EED5-4E1B-B201-49F6DBAF7F5E}"/>
          </ac:spMkLst>
        </pc:spChg>
        <pc:picChg chg="mod">
          <ac:chgData name="Tenner, Kelly (DEED)" userId="d81ae21b-150e-4f9f-a527-be91045f6204" providerId="ADAL" clId="{1674A2D5-BAA0-460F-8C54-E3699895976D}" dt="2025-07-11T13:01:12.640" v="932" actId="962"/>
          <ac:picMkLst>
            <pc:docMk/>
            <pc:sldMk cId="2684645784" sldId="441"/>
            <ac:picMk id="4" creationId="{562A0811-9147-4453-9CD2-DDA0FC5082DD}"/>
          </ac:picMkLst>
        </pc:picChg>
      </pc:sldChg>
      <pc:sldChg chg="addSp delSp modSp">
        <pc:chgData name="Tenner, Kelly (DEED)" userId="d81ae21b-150e-4f9f-a527-be91045f6204" providerId="ADAL" clId="{1674A2D5-BAA0-460F-8C54-E3699895976D}" dt="2025-07-11T12:56:11.513" v="349" actId="962"/>
        <pc:sldMkLst>
          <pc:docMk/>
          <pc:sldMk cId="4222242506" sldId="442"/>
        </pc:sldMkLst>
        <pc:spChg chg="del mod">
          <ac:chgData name="Tenner, Kelly (DEED)" userId="d81ae21b-150e-4f9f-a527-be91045f6204" providerId="ADAL" clId="{1674A2D5-BAA0-460F-8C54-E3699895976D}" dt="2025-07-11T12:55:51.976" v="217" actId="21"/>
          <ac:spMkLst>
            <pc:docMk/>
            <pc:sldMk cId="4222242506" sldId="442"/>
            <ac:spMk id="5" creationId="{C839B09C-A029-47A8-A18F-955B8FB3DDAC}"/>
          </ac:spMkLst>
        </pc:spChg>
        <pc:picChg chg="add del mod">
          <ac:chgData name="Tenner, Kelly (DEED)" userId="d81ae21b-150e-4f9f-a527-be91045f6204" providerId="ADAL" clId="{1674A2D5-BAA0-460F-8C54-E3699895976D}" dt="2025-07-11T12:56:11.513" v="349" actId="962"/>
          <ac:picMkLst>
            <pc:docMk/>
            <pc:sldMk cId="4222242506" sldId="442"/>
            <ac:picMk id="3" creationId="{499FCD49-8FF0-4881-8B6D-D55F9D34C823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2:58:38.807" v="615" actId="962"/>
        <pc:sldMkLst>
          <pc:docMk/>
          <pc:sldMk cId="975309914" sldId="443"/>
        </pc:sldMkLst>
        <pc:spChg chg="del">
          <ac:chgData name="Tenner, Kelly (DEED)" userId="d81ae21b-150e-4f9f-a527-be91045f6204" providerId="ADAL" clId="{1674A2D5-BAA0-460F-8C54-E3699895976D}" dt="2025-07-11T12:58:19.186" v="475" actId="21"/>
          <ac:spMkLst>
            <pc:docMk/>
            <pc:sldMk cId="975309914" sldId="443"/>
            <ac:spMk id="5" creationId="{C839B09C-A029-47A8-A18F-955B8FB3DDAC}"/>
          </ac:spMkLst>
        </pc:spChg>
        <pc:picChg chg="mod">
          <ac:chgData name="Tenner, Kelly (DEED)" userId="d81ae21b-150e-4f9f-a527-be91045f6204" providerId="ADAL" clId="{1674A2D5-BAA0-460F-8C54-E3699895976D}" dt="2025-07-11T12:58:38.807" v="615" actId="962"/>
          <ac:picMkLst>
            <pc:docMk/>
            <pc:sldMk cId="975309914" sldId="443"/>
            <ac:picMk id="4" creationId="{1BC6C604-8898-4CC8-A6F5-866346F41D9D}"/>
          </ac:picMkLst>
        </pc:picChg>
      </pc:sldChg>
      <pc:sldChg chg="delSp modSp">
        <pc:chgData name="Tenner, Kelly (DEED)" userId="d81ae21b-150e-4f9f-a527-be91045f6204" providerId="ADAL" clId="{1674A2D5-BAA0-460F-8C54-E3699895976D}" dt="2025-07-11T12:58:04.159" v="474" actId="962"/>
        <pc:sldMkLst>
          <pc:docMk/>
          <pc:sldMk cId="1069703199" sldId="444"/>
        </pc:sldMkLst>
        <pc:spChg chg="del">
          <ac:chgData name="Tenner, Kelly (DEED)" userId="d81ae21b-150e-4f9f-a527-be91045f6204" providerId="ADAL" clId="{1674A2D5-BAA0-460F-8C54-E3699895976D}" dt="2025-07-11T12:57:46.396" v="350" actId="21"/>
          <ac:spMkLst>
            <pc:docMk/>
            <pc:sldMk cId="1069703199" sldId="444"/>
            <ac:spMk id="5" creationId="{C839B09C-A029-47A8-A18F-955B8FB3DDAC}"/>
          </ac:spMkLst>
        </pc:spChg>
        <pc:picChg chg="mod">
          <ac:chgData name="Tenner, Kelly (DEED)" userId="d81ae21b-150e-4f9f-a527-be91045f6204" providerId="ADAL" clId="{1674A2D5-BAA0-460F-8C54-E3699895976D}" dt="2025-07-11T12:58:04.159" v="474" actId="962"/>
          <ac:picMkLst>
            <pc:docMk/>
            <pc:sldMk cId="1069703199" sldId="444"/>
            <ac:picMk id="3" creationId="{C65E5CD2-54EA-4BD2-B0CC-5F673D772FB4}"/>
          </ac:picMkLst>
        </pc:picChg>
      </pc:sldChg>
      <pc:sldChg chg="modSp">
        <pc:chgData name="Tenner, Kelly (DEED)" userId="d81ae21b-150e-4f9f-a527-be91045f6204" providerId="ADAL" clId="{1674A2D5-BAA0-460F-8C54-E3699895976D}" dt="2025-07-11T13:08:25.014" v="2551" actId="962"/>
        <pc:sldMkLst>
          <pc:docMk/>
          <pc:sldMk cId="436645480" sldId="445"/>
        </pc:sldMkLst>
        <pc:spChg chg="mod">
          <ac:chgData name="Tenner, Kelly (DEED)" userId="d81ae21b-150e-4f9f-a527-be91045f6204" providerId="ADAL" clId="{1674A2D5-BAA0-460F-8C54-E3699895976D}" dt="2025-07-11T13:08:08.130" v="2457" actId="962"/>
          <ac:spMkLst>
            <pc:docMk/>
            <pc:sldMk cId="436645480" sldId="445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1674A2D5-BAA0-460F-8C54-E3699895976D}" dt="2025-07-11T13:08:25.014" v="2551" actId="962"/>
          <ac:picMkLst>
            <pc:docMk/>
            <pc:sldMk cId="436645480" sldId="445"/>
            <ac:picMk id="4" creationId="{B01893D6-6F76-4BE3-84EC-26E4EABA77CC}"/>
          </ac:picMkLst>
        </pc:picChg>
      </pc:sldChg>
      <pc:sldChg chg="modSp add">
        <pc:chgData name="Tenner, Kelly (DEED)" userId="d81ae21b-150e-4f9f-a527-be91045f6204" providerId="ADAL" clId="{1674A2D5-BAA0-460F-8C54-E3699895976D}" dt="2025-07-11T12:51:24.773" v="63"/>
        <pc:sldMkLst>
          <pc:docMk/>
          <pc:sldMk cId="1231919561" sldId="446"/>
        </pc:sldMkLst>
        <pc:spChg chg="mod">
          <ac:chgData name="Tenner, Kelly (DEED)" userId="d81ae21b-150e-4f9f-a527-be91045f6204" providerId="ADAL" clId="{1674A2D5-BAA0-460F-8C54-E3699895976D}" dt="2025-07-11T12:51:24.773" v="63"/>
          <ac:spMkLst>
            <pc:docMk/>
            <pc:sldMk cId="1231919561" sldId="446"/>
            <ac:spMk id="2" creationId="{D77ACF5C-193F-1BED-DF7B-2BA9B90D2B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13258C-65B7-41DE-A61E-076302EE3C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9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7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0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6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6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6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b="0" i="0" kern="120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1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7.png"/><Relationship Id="rId5" Type="http://schemas.openxmlformats.org/officeDocument/2006/relationships/tags" Target="../tags/tag4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" TargetMode="External"/><Relationship Id="rId3" Type="http://schemas.openxmlformats.org/officeDocument/2006/relationships/tags" Target="../tags/tag5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hyperlink" Target="http://www.myskillsmyfuture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hyperlink" Target="mailto:Julie.Remington@state.mn.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CareerOneStop</a:t>
            </a:r>
            <a:r>
              <a:rPr lang="en-US" dirty="0"/>
              <a:t> to Provide Virtual</a:t>
            </a:r>
            <a:r>
              <a:rPr lang="en-US" baseline="0" dirty="0"/>
              <a:t>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irl using computer 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571815"/>
            <a:ext cx="617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Occupations or Industries</a:t>
            </a:r>
          </a:p>
        </p:txBody>
      </p:sp>
      <p:pic>
        <p:nvPicPr>
          <p:cNvPr id="7" name="Picture 6" descr="computer with counselor on it talking to girl using the computer">
            <a:extLst>
              <a:ext uri="{FF2B5EF4-FFF2-40B4-BE49-F238E27FC236}">
                <a16:creationId xmlns:a16="http://schemas.microsoft.com/office/drawing/2014/main" id="{E9F567BC-9710-4F40-BD96-9C3F74DC61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</p:txBody>
      </p:sp>
      <p:pic>
        <p:nvPicPr>
          <p:cNvPr id="4" name="Picture 3" descr="Screen shot of CareerOneStop.org Skills Matcher Tool">
            <a:extLst>
              <a:ext uri="{FF2B5EF4-FFF2-40B4-BE49-F238E27FC236}">
                <a16:creationId xmlns:a16="http://schemas.microsoft.com/office/drawing/2014/main" id="{212D4134-7A2E-4B12-ABC8-8D498DA86D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8510" y="1257300"/>
            <a:ext cx="730698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Results</a:t>
            </a:r>
          </a:p>
        </p:txBody>
      </p:sp>
      <p:pic>
        <p:nvPicPr>
          <p:cNvPr id="3" name="Picture 2" descr="Screen shot of CareerOneStop.org Skills Matcher REsults page">
            <a:extLst>
              <a:ext uri="{FF2B5EF4-FFF2-40B4-BE49-F238E27FC236}">
                <a16:creationId xmlns:a16="http://schemas.microsoft.com/office/drawing/2014/main" id="{7499DDF0-0AE4-476C-AB87-43E27CA7E1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0100" y="1156063"/>
            <a:ext cx="7543800" cy="513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100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mySkills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myFuture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creen Shot of mySkills myFuture website">
            <a:extLst>
              <a:ext uri="{FF2B5EF4-FFF2-40B4-BE49-F238E27FC236}">
                <a16:creationId xmlns:a16="http://schemas.microsoft.com/office/drawing/2014/main" id="{642920E2-9884-4FB2-9642-8980070E99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0600" y="1295400"/>
            <a:ext cx="7531487" cy="492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4473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mySkills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myFuture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Career Matches</a:t>
            </a:r>
          </a:p>
        </p:txBody>
      </p:sp>
      <p:pic>
        <p:nvPicPr>
          <p:cNvPr id="4" name="Picture 3" descr="Screen shot of Myskills myFuture Career Matches results page">
            <a:extLst>
              <a:ext uri="{FF2B5EF4-FFF2-40B4-BE49-F238E27FC236}">
                <a16:creationId xmlns:a16="http://schemas.microsoft.com/office/drawing/2014/main" id="{911EB13E-21AC-40B8-9E26-5176B38931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7817" y="1295400"/>
            <a:ext cx="6988366" cy="492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4075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mySkills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myFuture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Compare Skills</a:t>
            </a:r>
          </a:p>
        </p:txBody>
      </p:sp>
      <p:sp>
        <p:nvSpPr>
          <p:cNvPr id="7" name="Rectangle 6" descr="Screen shot of myS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shot of mySkills myFuture compare skills ">
            <a:extLst>
              <a:ext uri="{FF2B5EF4-FFF2-40B4-BE49-F238E27FC236}">
                <a16:creationId xmlns:a16="http://schemas.microsoft.com/office/drawing/2014/main" id="{B01893D6-6F76-4BE3-84EC-26E4EABA77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71131" y="1158240"/>
            <a:ext cx="680173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6454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mySkills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myFuture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Career Profile</a:t>
            </a:r>
          </a:p>
        </p:txBody>
      </p:sp>
      <p:pic>
        <p:nvPicPr>
          <p:cNvPr id="3" name="Picture 2" descr="Screen shot of mySkills myFuture Career Profile">
            <a:extLst>
              <a:ext uri="{FF2B5EF4-FFF2-40B4-BE49-F238E27FC236}">
                <a16:creationId xmlns:a16="http://schemas.microsoft.com/office/drawing/2014/main" id="{3614C214-8A6F-44E5-A0A3-985AD00B3D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2970" y="1132114"/>
            <a:ext cx="7080430" cy="517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7541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Career Reports: What’s hot?</a:t>
            </a:r>
          </a:p>
        </p:txBody>
      </p:sp>
      <p:pic>
        <p:nvPicPr>
          <p:cNvPr id="4" name="Picture 3" descr="Screen shot of CareerOneStop.org Career Reports page">
            <a:extLst>
              <a:ext uri="{FF2B5EF4-FFF2-40B4-BE49-F238E27FC236}">
                <a16:creationId xmlns:a16="http://schemas.microsoft.com/office/drawing/2014/main" id="{71EBCAEA-E6E2-451D-99DA-361C305277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5682" y="1219200"/>
            <a:ext cx="8141118" cy="500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287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Fastest-Growing Careers</a:t>
            </a:r>
          </a:p>
        </p:txBody>
      </p:sp>
      <p:pic>
        <p:nvPicPr>
          <p:cNvPr id="3" name="Picture 2" descr="Screen shot of CareerOneStop.org Fastest growing careers">
            <a:extLst>
              <a:ext uri="{FF2B5EF4-FFF2-40B4-BE49-F238E27FC236}">
                <a16:creationId xmlns:a16="http://schemas.microsoft.com/office/drawing/2014/main" id="{499FCD49-8FF0-4881-8B6D-D55F9D34C8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6566" y="1168052"/>
            <a:ext cx="8128418" cy="522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2425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Industry Reports</a:t>
            </a:r>
          </a:p>
        </p:txBody>
      </p:sp>
      <p:pic>
        <p:nvPicPr>
          <p:cNvPr id="3" name="Picture 2" descr="Screenshot of CareerOneStop.org Industry Reports">
            <a:extLst>
              <a:ext uri="{FF2B5EF4-FFF2-40B4-BE49-F238E27FC236}">
                <a16:creationId xmlns:a16="http://schemas.microsoft.com/office/drawing/2014/main" id="{C65E5CD2-54EA-4BD2-B0CC-5F673D772F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0106" y="1419121"/>
            <a:ext cx="8134768" cy="401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703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CF5C-193F-1BED-DF7B-2BA9B90D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94135-0F8C-CF92-34E5-D7447D7A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employment services transitioned to online formats since in-person employment counseling sites closed or reduced their hours, at the same time that demand for services has grown.</a:t>
            </a:r>
          </a:p>
        </p:txBody>
      </p:sp>
    </p:spTree>
    <p:extLst>
      <p:ext uri="{BB962C8B-B14F-4D97-AF65-F5344CB8AC3E}">
        <p14:creationId xmlns:p14="http://schemas.microsoft.com/office/powerpoint/2010/main" val="12319195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Industries with Largest Employment</a:t>
            </a:r>
          </a:p>
        </p:txBody>
      </p:sp>
      <p:pic>
        <p:nvPicPr>
          <p:cNvPr id="4" name="Picture 3" descr="Screenshot of CareerOneStop Industries with Largest Employment">
            <a:extLst>
              <a:ext uri="{FF2B5EF4-FFF2-40B4-BE49-F238E27FC236}">
                <a16:creationId xmlns:a16="http://schemas.microsoft.com/office/drawing/2014/main" id="{1BC6C604-8898-4CC8-A6F5-866346F41D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1295400"/>
            <a:ext cx="8109367" cy="48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3099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0D50-C72F-40CA-9148-1B6D5430ACC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Informational Interviews</a:t>
            </a:r>
          </a:p>
        </p:txBody>
      </p:sp>
      <p:pic>
        <p:nvPicPr>
          <p:cNvPr id="5" name="Picture 4" descr="Screenshot of CareerOneStop.org Informational Interviews">
            <a:extLst>
              <a:ext uri="{FF2B5EF4-FFF2-40B4-BE49-F238E27FC236}">
                <a16:creationId xmlns:a16="http://schemas.microsoft.com/office/drawing/2014/main" id="{3FF7F6E7-5F5F-4AAF-985B-D42674EF38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099" y="1295400"/>
            <a:ext cx="8058564" cy="483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7508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Resume Guide</a:t>
            </a:r>
          </a:p>
        </p:txBody>
      </p:sp>
      <p:pic>
        <p:nvPicPr>
          <p:cNvPr id="4" name="Picture 3" descr="Screen shot of CareerOneStop.org Resume Guide page">
            <a:extLst>
              <a:ext uri="{FF2B5EF4-FFF2-40B4-BE49-F238E27FC236}">
                <a16:creationId xmlns:a16="http://schemas.microsoft.com/office/drawing/2014/main" id="{6AE7D9A4-02E5-4CBA-BD6E-F34BEDD0D8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l="13970" t="8518" r="15379" b="17931"/>
          <a:stretch>
            <a:fillRect/>
          </a:stretch>
        </p:blipFill>
        <p:spPr>
          <a:xfrm>
            <a:off x="342900" y="1143000"/>
            <a:ext cx="84582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4378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9F2A-12A3-4304-AAEE-A115E626E87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Elevator Speech</a:t>
            </a:r>
          </a:p>
        </p:txBody>
      </p:sp>
      <p:pic>
        <p:nvPicPr>
          <p:cNvPr id="6" name="Picture 5" descr="Screenshot of CareerOneStop.org Elevator Speech">
            <a:extLst>
              <a:ext uri="{FF2B5EF4-FFF2-40B4-BE49-F238E27FC236}">
                <a16:creationId xmlns:a16="http://schemas.microsoft.com/office/drawing/2014/main" id="{FA133CFB-3873-4D21-A446-99FBFAB666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718" y="1271345"/>
            <a:ext cx="8058564" cy="471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32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D162-C33F-45A4-A204-DE71E326B49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Social Media / Network Online</a:t>
            </a:r>
          </a:p>
        </p:txBody>
      </p:sp>
      <p:pic>
        <p:nvPicPr>
          <p:cNvPr id="4" name="Content Placeholder 3" descr="Screen shot of Social Media and Networking page from CareerOneStop.org">
            <a:extLst>
              <a:ext uri="{FF2B5EF4-FFF2-40B4-BE49-F238E27FC236}">
                <a16:creationId xmlns:a16="http://schemas.microsoft.com/office/drawing/2014/main" id="{C56E6B92-BB19-4D32-B4A8-36641531FC3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/>
          <a:srcRect l="14422" t="8885" r="15481" b="9996"/>
          <a:stretch>
            <a:fillRect/>
          </a:stretch>
        </p:blipFill>
        <p:spPr>
          <a:xfrm>
            <a:off x="594360" y="1219200"/>
            <a:ext cx="8016240" cy="521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9721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Business Finder</a:t>
            </a:r>
          </a:p>
        </p:txBody>
      </p:sp>
      <p:pic>
        <p:nvPicPr>
          <p:cNvPr id="4" name="Picture 3" descr="screenshot of CareerOneStop.org Business Finder Tool">
            <a:extLst>
              <a:ext uri="{FF2B5EF4-FFF2-40B4-BE49-F238E27FC236}">
                <a16:creationId xmlns:a16="http://schemas.microsoft.com/office/drawing/2014/main" id="{562A0811-9147-4453-9CD2-DDA0FC5082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2243" y="1412771"/>
            <a:ext cx="8039513" cy="403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6457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Business Finder Results Page</a:t>
            </a:r>
          </a:p>
        </p:txBody>
      </p:sp>
      <p:pic>
        <p:nvPicPr>
          <p:cNvPr id="3" name="Picture 2" descr="Screen shot of CareerOneStop.org Business Finder Tool Results Page">
            <a:extLst>
              <a:ext uri="{FF2B5EF4-FFF2-40B4-BE49-F238E27FC236}">
                <a16:creationId xmlns:a16="http://schemas.microsoft.com/office/drawing/2014/main" id="{CAFD19B2-96A7-4D73-81F2-2F7EDC265E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1255177"/>
            <a:ext cx="8103016" cy="478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2962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Business Finder: Detail Page</a:t>
            </a:r>
          </a:p>
        </p:txBody>
      </p:sp>
      <p:pic>
        <p:nvPicPr>
          <p:cNvPr id="3" name="Picture 2" descr="Screenshot of CareerOneStop.org Business Finder Tool Details page">
            <a:extLst>
              <a:ext uri="{FF2B5EF4-FFF2-40B4-BE49-F238E27FC236}">
                <a16:creationId xmlns:a16="http://schemas.microsoft.com/office/drawing/2014/main" id="{56A09A8A-29E4-42EA-96B4-8CDAF34211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0916" y="1295400"/>
            <a:ext cx="8096666" cy="497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5716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Professional Association Finder</a:t>
            </a:r>
          </a:p>
        </p:txBody>
      </p:sp>
      <p:pic>
        <p:nvPicPr>
          <p:cNvPr id="3" name="Picture 2" descr="Screen shot of CareerOneStop.org Professional Association Finder">
            <a:extLst>
              <a:ext uri="{FF2B5EF4-FFF2-40B4-BE49-F238E27FC236}">
                <a16:creationId xmlns:a16="http://schemas.microsoft.com/office/drawing/2014/main" id="{BDEB8B7E-C085-4E37-A285-922BBF51D4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90451" y="1295400"/>
            <a:ext cx="6763098" cy="491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9758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Advisors</a:t>
            </a:r>
          </a:p>
        </p:txBody>
      </p:sp>
      <p:pic>
        <p:nvPicPr>
          <p:cNvPr id="4" name="Picture 3" descr="Screen shot of CareerOneStop.org Career Advisors page">
            <a:extLst>
              <a:ext uri="{FF2B5EF4-FFF2-40B4-BE49-F238E27FC236}">
                <a16:creationId xmlns:a16="http://schemas.microsoft.com/office/drawing/2014/main" id="{8B5B4B9B-89BD-4027-9166-9A1E7301793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4558" y="1317067"/>
            <a:ext cx="7854884" cy="468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wearing headphones talking to somone on comput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511396"/>
            <a:ext cx="312420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Your Occupation or Industry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doctor and a nurse working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Customer Needs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CF76D1-DBD5-4A04-B90D-05CEEB8FF6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56251" y="1469356"/>
            <a:ext cx="1953741" cy="18378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short term, immediate employment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AF98C99-F2DE-4D39-A8DB-0E1D82A075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4793" y="845244"/>
            <a:ext cx="2124407" cy="2050622"/>
          </a:xfrm>
          <a:prstGeom prst="flowChartAlternateProcess">
            <a:avLst/>
          </a:prstGeom>
          <a:solidFill>
            <a:schemeClr val="tx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benefits and other forms of assistance are available to me?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92ECD46-B216-47C8-B6FB-3E6D26DA30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1037" y="4639175"/>
            <a:ext cx="3128842" cy="168542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options are available to develop new skills or knowledge?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9D076D3-960A-4797-A112-067481241B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56251" y="3907878"/>
            <a:ext cx="1868349" cy="2050622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just graduated from college, what do I do?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27036C-F593-485A-95A4-225ED08558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86806" y="3602788"/>
            <a:ext cx="2106320" cy="1533025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a longer-term career plan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3AEE-E920-4973-B4D7-2F7B2990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203" y="1297153"/>
            <a:ext cx="3058948" cy="272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39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Change Your Occupation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447801"/>
            <a:ext cx="8229600" cy="5132386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plan to change your occupation or industry. Take career assessments, research occupations that interest you, and target your resume and networking to the field you select.</a:t>
            </a:r>
            <a:endParaRPr lang="en-US" sz="16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the Skills Matcher to identify occupations based on your skills.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mySkills myFuture to generate new career options related to previous experience. 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in-demand careers and industries. 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Conduct 2-3 informational interviews. Select 1-2 occupations for your job search.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update your resume to reflect your targeted occupations.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Craft an elevator speech to promote your qualifications. 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 social media profiles to reflect your job search goals. 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the Business Finder to identify 3-4 local employers to target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networking. 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2 professional associations on Professional Association Finder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contact and join.</a:t>
            </a:r>
          </a:p>
          <a:p>
            <a:pPr marL="57150" indent="0">
              <a:buSzTx/>
              <a:buNone/>
            </a:pPr>
            <a:endParaRPr lang="en-US" sz="155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240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818-1117-41C5-8D69-49EB7E359FC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91C3-0EF6-4FD8-934A-084F7CE03F9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1600200"/>
            <a:ext cx="7086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 </a:t>
            </a:r>
          </a:p>
          <a:p>
            <a:endParaRPr lang="en-US" sz="11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" action="ppaction://noaction"/>
              </a:rPr>
              <a:t>www.CareerOneStop.org</a:t>
            </a:r>
            <a:endParaRPr lang="en-US" sz="20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 and Industry Reports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Informational Interviews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Resume Guide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Elevator Speech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Finder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Professional Association Finder</a:t>
            </a:r>
          </a:p>
          <a:p>
            <a:pPr marL="914400" lvl="2" indent="0">
              <a:buClr>
                <a:schemeClr val="accent2"/>
              </a:buClr>
              <a:buNone/>
            </a:pPr>
            <a:endParaRPr lang="en-US" sz="10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www.mySkillsmyFuture.org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 Matches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40" y="2517648"/>
            <a:ext cx="2667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40" y="6004561"/>
            <a:ext cx="3048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14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9e605d-2b12-4e89-ba1d-776838331b1c}&quot; /&gt;&lt;isInvalidForFieldText val=&quot;0&quot; /&gt;&lt;Image&gt;&lt;filename val=&quot;E:\breeze\content\14339732\2235601403-1\input\breezo\data\asimages\{5e9e605d-2b12-4e89-ba1d-776838331b1c}.png&quot; /&gt;&lt;left val=&quot;230&quot; /&gt;&lt;top val=&quot;57&quot; /&gt;&lt;width val=&quot;507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24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d491aa-e4c2-4b12-a370-d0fd7b25aa67}&quot; /&gt;&lt;isInvalidForFieldText val=&quot;0&quot; /&gt;&lt;Image&gt;&lt;filename val=&quot;E:\breeze\content\14339732\2235601403-1\input\breezo\data\asimages\{49d491aa-e4c2-4b12-a370-d0fd7b25aa67}.png&quot; /&gt;&lt;left val=&quot;48&quot; /&gt;&lt;top val=&quot;124&quot; /&gt;&lt;width val=&quot;901&quot; /&gt;&lt;height val=&quot;551&quot; /&gt;&lt;hasText val=&quot;1&quot; 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7670e3-1b81-4e3a-b0fb-7b989a75da25}&quot; /&gt;&lt;isInvalidForFieldText val=&quot;0&quot; /&gt;&lt;Image&gt;&lt;filename val=&quot;E:\breeze\content\14339732\2235601403-1\input\breezo\data\asimages\{647670e3-1b81-4e3a-b0fb-7b989a75da25}.png&quot; /&gt;&lt;left val=&quot;311&quot; /&gt;&lt;top val=&quot;54&quot; /&gt;&lt;width val=&quot;34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41085f-9f45-4d77-b5f2-8d68326e6cf0}&quot; /&gt;&lt;isInvalidForFieldText val=&quot;0&quot; /&gt;&lt;Image&gt;&lt;filename val=&quot;E:\breeze\content\14339732\2235601403-1\input\breezo\data\asimages\{c241085f-9f45-4d77-b5f2-8d68326e6cf0}.png&quot; /&gt;&lt;left val=&quot;18&quot; /&gt;&lt;top val=&quot;108&quot; /&gt;&lt;width val=&quot;941&quot; /&gt;&lt;height val=&quot;563&quot; /&gt;&lt;hasText val=&quot;1&quot; 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b4cb9cb-781f-4262-ac24-24496163f71b}&quot; /&gt;&lt;isInvalidForFieldText val=&quot;0&quot; /&gt;&lt;Image&gt;&lt;filename val=&quot;E:\breeze\content\14339732\2235601403-1\input\breezo\data\asimages\{3b4cb9cb-781f-4262-ac24-24496163f71b}.png&quot; /&gt;&lt;left val=&quot;306&quot; /&gt;&lt;top val=&quot;57&quot; /&gt;&lt;width val=&quot;35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1255d7-d5c2-4f58-a117-f227343c1bc0}&quot; /&gt;&lt;isInvalidForFieldText val=&quot;0&quot; /&gt;&lt;Image&gt;&lt;filename val=&quot;E:\breeze\content\14339732\2235601403-1\input\breezo\data\asimages\{bb1255d7-d5c2-4f58-a117-f227343c1bc0}.png&quot; /&gt;&lt;left val=&quot;40&quot; /&gt;&lt;top val=&quot;121&quot; /&gt;&lt;width val=&quot;901&quot; /&gt;&lt;height val=&quot;539&quot; /&gt;&lt;hasText val=&quot;1&quot; 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880996-bbce-491e-a32e-4c7d3016b41d}&quot; /&gt;&lt;isInvalidForFieldText val=&quot;0&quot; /&gt;&lt;Image&gt;&lt;filename val=&quot;E:\breeze\content\14339732\2235601403-1\input\breezo\data\asimages\{67880996-bbce-491e-a32e-4c7d3016b41d}.png&quot; /&gt;&lt;left val=&quot;116&quot; /&gt;&lt;top val=&quot;52&quot; /&gt;&lt;width val=&quot;731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e3eedb-8657-4684-b8a3-0745ac275d03}&quot; /&gt;&lt;isInvalidForFieldText val=&quot;0&quot; /&gt;&lt;Image&gt;&lt;filename val=&quot;E:\breeze\content\14339732\2235601403-1\input\breezo\data\asimages\{6be3eedb-8657-4684-b8a3-0745ac275d03}.png&quot; /&gt;&lt;left val=&quot;45&quot; /&gt;&lt;top val=&quot;116&quot; /&gt;&lt;width val=&quot;897&quot; /&gt;&lt;height val=&quot;591&quot; /&gt;&lt;hasText val=&quot;1&quot; 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655a40-32db-4627-a0ed-ef5f31a2d05b}&quot; /&gt;&lt;isInvalidForFieldText val=&quot;0&quot; /&gt;&lt;Image&gt;&lt;filename val=&quot;E:\breeze\content\14339732\2235601403-1\input\breezo\data\asimages\{b6655a40-32db-4627-a0ed-ef5f31a2d05b}.png&quot; /&gt;&lt;left val=&quot;309&quot; /&gt;&lt;top val=&quot;57&quot; /&gt;&lt;width val=&quot;349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f8f2ba-bd92-4ec7-90d4-fe8460233386}&quot; /&gt;&lt;isInvalidForFieldText val=&quot;0&quot; /&gt;&lt;Image&gt;&lt;filename val=&quot;E:\breeze\content\14339732\2235601403-1\input\breezo\data\asimages\{69f8f2ba-bd92-4ec7-90d4-fe8460233386}.png&quot; /&gt;&lt;left val=&quot;41&quot; /&gt;&lt;top val=&quot;137&quot; /&gt;&lt;width val=&quot;898&quot; /&gt;&lt;height val=&quot;467&quot; /&gt;&lt;hasText val=&quot;1&quot; 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0fdf0b-03c4-4d72-a3d9-c04ec955be83}&quot; /&gt;&lt;isInvalidForFieldText val=&quot;0&quot; /&gt;&lt;Image&gt;&lt;filename val=&quot;E:\breeze\content\14339732\2235601403-1\input\breezo\data\asimages\{280fdf0b-03c4-4d72-a3d9-c04ec955be83}.png&quot; /&gt;&lt;left val=&quot;160&quot; /&gt;&lt;top val=&quot;57&quot; /&gt;&lt;width val=&quot;645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8525e5-bd30-4431-9c37-e64c02a1b240}&quot; /&gt;&lt;isInvalidForFieldText val=&quot;0&quot; /&gt;&lt;Image&gt;&lt;filename val=&quot;E:\breeze\content\14339732\2235601403-1\input\breezo\data\asimages\{258525e5-bd30-4431-9c37-e64c02a1b240}.png&quot; /&gt;&lt;left val=&quot;54&quot; /&gt;&lt;top val=&quot;120&quot; /&gt;&lt;width val=&quot;905&quot; /&gt;&lt;height val=&quot;545&quot; /&gt;&lt;hasText val=&quot;1&quot; 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e62607-6f5d-4246-8212-37fbf9ee8663}&quot; /&gt;&lt;isInvalidForFieldText val=&quot;0&quot; /&gt;&lt;Image&gt;&lt;filename val=&quot;E:\breeze\content\14339732\2235601403-1\input\breezo\data\asimages\{16e62607-6f5d-4246-8212-37fbf9ee8663}.png&quot; /&gt;&lt;left val=&quot;172&quot; /&gt;&lt;top val=&quot;57&quot; /&gt;&lt;width val=&quot;621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6355d2-73f1-4f4a-9e76-e527f78193e8}&quot; /&gt;&lt;isInvalidForFieldText val=&quot;0&quot; /&gt;&lt;Image&gt;&lt;filename val=&quot;E:\breeze\content\14339732\2235601403-1\input\breezo\data\asimages\{cc6355d2-73f1-4f4a-9e76-e527f78193e8}.png&quot; /&gt;&lt;left val=&quot;46&quot; /&gt;&lt;top val=&quot;124&quot; /&gt;&lt;width val=&quot;905&quot; /&gt;&lt;height val=&quot;565&quot; /&gt;&lt;hasText val=&quot;1&quot; 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a1d6e2-3758-47db-8d26-f538d4949bae}&quot; /&gt;&lt;isInvalidForFieldText val=&quot;0&quot; /&gt;&lt;Image&gt;&lt;filename val=&quot;E:\breeze\content\14339732\2235601403-1\input\breezo\data\asimages\{92a1d6e2-3758-47db-8d26-f538d4949bae}.png&quot; /&gt;&lt;left val=&quot;113&quot; /&gt;&lt;top val=&quot;54&quot; /&gt;&lt;width val=&quot;73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bf772c-5013-455f-8e81-1629cc586f0c}&quot; /&gt;&lt;isInvalidForFieldText val=&quot;0&quot; /&gt;&lt;Image&gt;&lt;filename val=&quot;E:\breeze\content\14339732\2235601403-1\input\breezo\data\asimages\{b6bf772c-5013-455f-8e81-1629cc586f0c}.png&quot; /&gt;&lt;left val=&quot;108&quot; /&gt;&lt;top val=&quot;124&quot; /&gt;&lt;width val=&quot;765&quot; /&gt;&lt;height val=&quot;559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cad157-8d0b-4cda-bc08-51351fac7dec}&quot; /&gt;&lt;isInvalidForFieldText val=&quot;0&quot; /&gt;&lt;Image&gt;&lt;filename val=&quot;E:\breeze\content\14339732\2235601403-1\input\breezo\data\asimages\{84cad157-8d0b-4cda-bc08-51351fac7dec}.png&quot; /&gt;&lt;left val=&quot;294&quot; /&gt;&lt;top val=&quot;54&quot; /&gt;&lt;width val=&quot;37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4d8a59-e9b2-45c2-a985-0acd6140500b}&quot; /&gt;&lt;isInvalidForFieldText val=&quot;0&quot; /&gt;&lt;Image&gt;&lt;filename val=&quot;E:\breeze\content\14339732\2235601403-1\input\breezo\data\asimages\{9f4d8a59-e9b2-45c2-a985-0acd6140500b}.png&quot; /&gt;&lt;left val=&quot;50&quot; /&gt;&lt;top val=&quot;126&quot; /&gt;&lt;width val=&quot;879&quot; /&gt;&lt;height val=&quot;535&quot; /&gt;&lt;hasText val=&quot;1&quot; 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8a706f-0d01-468b-b7de-b79e3c540510}&quot; /&gt;&lt;isInvalidForFieldText val=&quot;0&quot; /&gt;&lt;Image&gt;&lt;filename val=&quot;E:\breeze\content\14339732\2235601403-1\input\breezo\data\asimages\{968a706f-0d01-468b-b7de-b79e3c540510}.png&quot; /&gt;&lt;left val=&quot;695&quot; /&gt;&lt;top val=&quot;567&quot; /&gt;&lt;width val=&quot;205&quot; /&gt;&lt;height val=&quot;117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c93ebf-c614-4414-9f67-50003da61a4e}&quot; /&gt;&lt;isInvalidForFieldText val=&quot;0&quot; /&gt;&lt;Image&gt;&lt;filename val=&quot;E:\breeze\content\14339732\2235601403-1\input\breezo\data\asimages\{03c93ebf-c614-4414-9f67-50003da61a4e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41cfe7-0e49-4172-bdb3-2fe21131f59f}&quot; /&gt;&lt;isInvalidForFieldText val=&quot;0&quot; /&gt;&lt;Image&gt;&lt;filename val=&quot;E:\breeze\content\14339732\2235601403-1\input\breezo\data\asimages\{3a41cfe7-0e49-4172-bdb3-2fe21131f59f}.png&quot; /&gt;&lt;left val=&quot;526&quot; /&gt;&lt;top val=&quot;594&quot; /&gt;&lt;width val=&quot;408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21e2cc-03af-4925-871f-304aba321cfe}&quot; /&gt;&lt;isInvalidForFieldText val=&quot;0&quot; /&gt;&lt;Image&gt;&lt;filename val=&quot;E:\breeze\content\14339732\2235601403-1\input\breezo\data\asimages\{3721e2cc-03af-4925-871f-304aba321cfe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2c6867-8131-4bc6-a1b8-fffcddb601e4}&quot; /&gt;&lt;isInvalidForFieldText val=&quot;0&quot; /&gt;&lt;Image&gt;&lt;filename val=&quot;E:\breeze\content\14339732\2235601403-1\input\breezo\data\asimages\{452c6867-8131-4bc6-a1b8-fffcddb601e4}.jpg&quot; /&gt;&lt;left val=&quot;0&quot; /&gt;&lt;top val=&quot;0&quot; /&gt;&lt;width val=&quot;960&quot; /&gt;&lt;height val=&quot;720&quot; /&gt;&lt;hasText val=&quot;1&quot; 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e2e37b-26ac-4cc6-a999-e4cbb835c10a}&quot; /&gt;&lt;isInvalidForFieldText val=&quot;0&quot; /&gt;&lt;Image&gt;&lt;filename val=&quot;E:\breeze\content\14339732\2235601403-1\input\breezo\data\asimages\{aae2e37b-26ac-4cc6-a999-e4cbb835c10a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85aa1c-aa07-4150-b60d-706a533fe583}&quot; /&gt;&lt;isInvalidForFieldText val=&quot;0&quot; /&gt;&lt;Image&gt;&lt;filename val=&quot;E:\breeze\content\14339732\2235601403-1\input\breezo\data\asimages\{6f85aa1c-aa07-4150-b60d-706a533fe583}.png&quot; /&gt;&lt;left val=&quot;32&quot; /&gt;&lt;top val=&quot;169&quot; /&gt;&lt;width val=&quot;301&quot; /&gt;&lt;height val=&quot;297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47&quot; /&gt;&lt;lineCharCount val=&quot;1&quot; /&gt;&lt;lineCharCount val=&quot;9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70bb28-84c5-4af9-aebe-dacdd3289b15}&quot; /&gt;&lt;isInvalidForFieldText val=&quot;0&quot; /&gt;&lt;Image&gt;&lt;filename val=&quot;E:\breeze\content\14339732\2235601403-1\input\breezo\data\asimages\{2570bb28-84c5-4af9-aebe-dacdd3289b15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dbc2e5-4f44-4630-84a8-64c667255250}&quot; /&gt;&lt;isInvalidForFieldText val=&quot;0&quot; /&gt;&lt;Image&gt;&lt;filename val=&quot;E:\breeze\content\14339732\2235601403-1\input\breezo\data\asimages\{c9dbc2e5-4f44-4630-84a8-64c667255250}.png&quot; /&gt;&lt;left val=&quot;116&quot; /&gt;&lt;top val=&quot;108&quot; /&gt;&lt;width val=&quot;747&quot; /&gt;&lt;height val=&quot;572&quot; /&gt;&lt;hasText val=&quot;1&quot; 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96dcbe-130b-4297-a62c-b74b4843470a}&quot; /&gt;&lt;isInvalidForFieldText val=&quot;0&quot; /&gt;&lt;Image&gt;&lt;filename val=&quot;E:\breeze\content\14339732\2235601403-1\input\breezo\data\asimages\{0696dcbe-130b-4297-a62c-b74b4843470a}.png&quot; /&gt;&lt;left val=&quot;79&quot; /&gt;&lt;top val=&quot;668&quot; /&gt;&lt;width val=&quot;34&quot; /&gt;&lt;height val=&quot;33&quot; /&gt;&lt;hasText val=&quot;1&quot; 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c24313-b51b-4180-86c5-2c481a4bbf29}&quot; /&gt;&lt;isInvalidForFieldText val=&quot;0&quot; /&gt;&lt;Image&gt;&lt;filename val=&quot;E:\breeze\content\14339732\2235601403-1\input\breezo\data\asimages\{46c24313-b51b-4180-86c5-2c481a4bbf29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731e80-b732-4e95-958a-d6ae806f14b4}&quot; /&gt;&lt;isInvalidForFieldText val=&quot;0&quot; /&gt;&lt;Image&gt;&lt;filename val=&quot;E:\breeze\content\14339732\2235601403-1\input\breezo\data\asimages\{dd731e80-b732-4e95-958a-d6ae806f14b4}.png&quot; /&gt;&lt;left val=&quot;284&quot; /&gt;&lt;top val=&quot;54&quot; /&gt;&lt;width val=&quot;39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e82fd5-1e55-4ef0-a7c3-f259597baf4f}&quot; /&gt;&lt;isInvalidForFieldText val=&quot;0&quot; /&gt;&lt;Image&gt;&lt;filename val=&quot;E:\breeze\content\14339732\2235601403-1\input\breezo\data\asimages\{b8e82fd5-1e55-4ef0-a7c3-f259597baf4f}.png&quot; /&gt;&lt;left val=&quot;466&quot; /&gt;&lt;top val=&quot;152&quot; /&gt;&lt;width val=&quot;209&quot; /&gt;&lt;height val=&quot;19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f75b35-6bc2-47d3-a654-e1589e941ffc}&quot; /&gt;&lt;isInvalidForFieldText val=&quot;0&quot; /&gt;&lt;Image&gt;&lt;filename val=&quot;E:\breeze\content\14339732\2235601403-1\input\breezo\data\asimages\{bcf75b35-6bc2-47d3-a654-e1589e941ffc}.png&quot; /&gt;&lt;left val=&quot;703&quot; /&gt;&lt;top val=&quot;86&quot; /&gt;&lt;width val=&quot;227&quot; /&gt;&lt;height val=&quot;22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b7a966-b415-4f13-b883-e20a0e793a7b}&quot; /&gt;&lt;isInvalidForFieldText val=&quot;0&quot; /&gt;&lt;Image&gt;&lt;filename val=&quot;E:\breeze\content\14339732\2235601403-1\input\breezo\data\asimages\{1fb7a966-b415-4f13-b883-e20a0e793a7b}.png&quot; /&gt;&lt;left val=&quot;70&quot; /&gt;&lt;top val=&quot;485&quot; /&gt;&lt;width val=&quot;333&quot; /&gt;&lt;height val=&quot;181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f6fcc9-a396-4b4b-bfc1-b79981acea40}&quot; /&gt;&lt;isInvalidForFieldText val=&quot;0&quot; /&gt;&lt;Image&gt;&lt;filename val=&quot;E:\breeze\content\14339732\2235601403-1\input\breezo\data\asimages\{b5f6fcc9-a396-4b4b-bfc1-b79981acea40}.png&quot; /&gt;&lt;left val=&quot;466&quot; /&gt;&lt;top val=&quot;408&quot; /&gt;&lt;width val=&quot;201&quot; /&gt;&lt;height val=&quot;2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c76293-9c09-4d6b-aa5f-aa2b7eb8aeca}&quot; /&gt;&lt;isInvalidForFieldText val=&quot;0&quot; /&gt;&lt;Image&gt;&lt;filename val=&quot;E:\breeze\content\14339732\2235601403-1\input\breezo\data\asimages\{03c76293-9c09-4d6b-aa5f-aa2b7eb8aeca}.png&quot; /&gt;&lt;left val=&quot;700&quot; /&gt;&lt;top val=&quot;376&quot; /&gt;&lt;width val=&quot;226&quot; /&gt;&lt;height val=&quot;16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c53cb5-b968-451d-8d4b-b90f212955d9}&quot; /&gt;&lt;isInvalidForFieldText val=&quot;0&quot; /&gt;&lt;Image&gt;&lt;filename val=&quot;E:\breeze\content\14339732\2235601403-1\input\breezo\data\asimages\{cbc53cb5-b968-451d-8d4b-b90f212955d9}.png&quot; /&gt;&lt;left val=&quot;100&quot; /&gt;&lt;top val=&quot;136&quot; /&gt;&lt;width val=&quot;323&quot; /&gt;&lt;height val=&quot;287&quot; /&gt;&lt;hasText val=&quot;1&quot; 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e03e90-8420-48c4-9547-2fda3066fa5f}&quot; /&gt;&lt;isInvalidForFieldText val=&quot;0&quot; /&gt;&lt;Image&gt;&lt;filename val=&quot;E:\breeze\content\14339732\2235601403-1\input\breezo\data\asimages\{33e03e90-8420-48c4-9547-2fda3066fa5f}.png&quot; /&gt;&lt;left val=&quot;123&quot; /&gt;&lt;top val=&quot;30&quot; /&gt;&lt;width val=&quot;717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9d99ad-4f85-4d3d-be4b-7de0726634fa}&quot; /&gt;&lt;isInvalidForFieldText val=&quot;0&quot; /&gt;&lt;Image&gt;&lt;filename val=&quot;E:\breeze\content\14339732\2235601403-1\input\breezo\data\asimages\{429d99ad-4f85-4d3d-be4b-7de0726634fa}.png&quot; /&gt;&lt;left val=&quot;74&quot; /&gt;&lt;top val=&quot;164&quot; /&gt;&lt;width val=&quot;803&quot; /&gt;&lt;height val=&quot;472&quot; /&gt;&lt;hasText val=&quot;1&quot; /&gt;&lt;/Image&gt;&lt;/ThreeDShapeInfo&gt;"/>
  <p:tag name="PRESENTER_SHAPETEXTINFO" val="&lt;ShapeTextInfo&gt;&lt;TableIndex row=&quot;-1&quot; col=&quot;-1&quot;&gt;&lt;linesCount val=&quot;12&quot; /&gt;&lt;lineCharCount val=&quot;184&quot; /&gt;&lt;lineCharCount val=&quot;1&quot; /&gt;&lt;lineCharCount val=&quot;11&quot; /&gt;&lt;lineCharCount val=&quot;70&quot; /&gt;&lt;lineCharCount val=&quot;86&quot; /&gt;&lt;lineCharCount val=&quot;42&quot; /&gt;&lt;lineCharCount val=&quot;82&quot; /&gt;&lt;lineCharCount val=&quot;67&quot; /&gt;&lt;lineCharCount val=&quot;58&quot; /&gt;&lt;lineCharCount val=&quot;64&quot; /&gt;&lt;lineCharCount val=&quot;84&quot; /&gt;&lt;lineCharCount val=&quot;90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ad3f1c-0c96-43e4-9ccc-948f0136b10e}&quot; /&gt;&lt;isInvalidForFieldText val=&quot;0&quot; /&gt;&lt;Image&gt;&lt;filename val=&quot;E:\breeze\content\14339732\2235601403-1\input\breezo\data\asimages\{a4ad3f1c-0c96-43e4-9ccc-948f0136b10e}.png&quot; /&gt;&lt;left val=&quot;123&quot; /&gt;&lt;top val=&quot;30&quot; /&gt;&lt;width val=&quot;717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f782f6-f915-4bc3-8152-28c598899fc4}&quot; /&gt;&lt;isInvalidForFieldText val=&quot;0&quot; /&gt;&lt;Image&gt;&lt;filename val=&quot;E:\breeze\content\14339732\2235601403-1\input\breezo\data\asimages\{a3f782f6-f915-4bc3-8152-28c598899fc4}.png&quot; /&gt;&lt;left val=&quot;106&quot; /&gt;&lt;top val=&quot;182&quot; /&gt;&lt;width val=&quot;422&quot; /&gt;&lt;height val=&quot;510&quot; /&gt;&lt;hasText val=&quot;1&quot; /&gt;&lt;/Image&gt;&lt;/ThreeDShapeInfo&gt;"/>
  <p:tag name="PRESENTER_SHAPETEXTINFO" val="&lt;ShapeTextInfo&gt;&lt;TableIndex row=&quot;-1&quot; col=&quot;-1&quot;&gt;&lt;linesCount val=&quot;15&quot; /&gt;&lt;lineCharCount val=&quot;15&quot; /&gt;&lt;lineCharCount val=&quot;1&quot; /&gt;&lt;lineCharCount val=&quot;14&quot; /&gt;&lt;lineCharCount val=&quot;22&quot; /&gt;&lt;lineCharCount val=&quot;15&quot; /&gt;&lt;lineCharCount val=&quot;28&quot; /&gt;&lt;lineCharCount val=&quot;25&quot; /&gt;&lt;lineCharCount val=&quot;13&quot; /&gt;&lt;lineCharCount val=&quot;16&quot; /&gt;&lt;lineCharCount val=&quot;13&quot; /&gt;&lt;lineCharCount val=&quot;16&quot; /&gt;&lt;lineCharCount val=&quot;32&quot; /&gt;&lt;lineCharCount val=&quot;1&quot; /&gt;&lt;lineCharCount val=&quot;44&quot; /&gt;&lt;lineCharCount val=&quot;14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d74383-384f-44c9-ba17-889b2ee261bf}&quot; /&gt;&lt;isInvalidForFieldText val=&quot;0&quot; /&gt;&lt;Image&gt;&lt;filename val=&quot;E:\breeze\content\14339732\2235601403-1\input\breezo\data\asimages\{ded74383-384f-44c9-ba17-889b2ee261bf}.png&quot; /&gt;&lt;left val=&quot;104&quot; /&gt;&lt;top val=&quot;262&quot; /&gt;&lt;width val=&quot;28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a472cf-7844-4317-8320-4912c976bc91}&quot; /&gt;&lt;isInvalidForFieldText val=&quot;0&quot; /&gt;&lt;Image&gt;&lt;filename val=&quot;E:\breeze\content\14339732\2235601403-1\input\breezo\data\asimages\{13a472cf-7844-4317-8320-4912c976bc91}.png&quot; /&gt;&lt;left val=&quot;104&quot; /&gt;&lt;top val=&quot;628&quot; /&gt;&lt;width val=&quot;32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b6b21b-72cf-45d0-86f0-2b38815ee943}&quot; /&gt;&lt;isInvalidForFieldText val=&quot;0&quot; /&gt;&lt;Image&gt;&lt;filename val=&quot;E:\breeze\content\14339732\2235601403-1\input\breezo\data\asimages\{9db6b21b-72cf-45d0-86f0-2b38815ee943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96581d5-7641-4000-8473-93ea8e4a4f51}&quot; /&gt;&lt;isInvalidForFieldText val=&quot;0&quot; /&gt;&lt;Image&gt;&lt;filename val=&quot;E:\breeze\content\14339732\2235601403-1\input\breezo\data\asimages\{796581d5-7641-4000-8473-93ea8e4a4f51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49075b-b4d2-4a8f-81c0-e0528eb1e5f9}&quot; /&gt;&lt;isInvalidForFieldText val=&quot;0&quot; /&gt;&lt;Image&gt;&lt;filename val=&quot;E:\breeze\content\14339732\2235601403-1\input\breezo\data\asimages\{1249075b-b4d2-4a8f-81c0-e0528eb1e5f9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eed9d8-023b-4587-ae83-03aaf2b3f99f}&quot; /&gt;&lt;isInvalidForFieldText val=&quot;0&quot; /&gt;&lt;Image&gt;&lt;filename val=&quot;E:\breeze\content\14339732\2235601403-1\input\breezo\data\asimages\{05eed9d8-023b-4587-ae83-03aaf2b3f99f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d49465-1b19-49d0-a00b-9167887e6508}&quot; /&gt;&lt;isInvalidForFieldText val=&quot;0&quot; /&gt;&lt;Image&gt;&lt;filename val=&quot;E:\breeze\content\14339732\2235601403-1\input\breezo\data\asimages\{1ed49465-1b19-49d0-a00b-9167887e6508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96356d-8d04-442e-b30e-0ff45ff4cc00}&quot; /&gt;&lt;isInvalidForFieldText val=&quot;0&quot; /&gt;&lt;Image&gt;&lt;filename val=&quot;E:\breeze\content\14339732\2235601403-1\input\breezo\data\asimages\{4f96356d-8d04-442e-b30e-0ff45ff4cc00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59bd8d-6c97-4484-b547-0431b6e2e7fe}&quot; /&gt;&lt;isInvalidForFieldText val=&quot;0&quot; /&gt;&lt;Image&gt;&lt;filename val=&quot;E:\breeze\content\14339732\2235601403-1\input\breezo\data\asimages\{c559bd8d-6c97-4484-b547-0431b6e2e7fe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8aa15b-a657-49ad-b805-df867faee89e}&quot; /&gt;&lt;isInvalidForFieldText val=&quot;0&quot; /&gt;&lt;Image&gt;&lt;filename val=&quot;E:\breeze\content\14339732\2235601403-1\input\breezo\data\asimages\{6a8aa15b-a657-49ad-b805-df867faee89e}.png&quot; /&gt;&lt;left val=&quot;314&quot; /&gt;&lt;top val=&quot;54&quot; /&gt;&lt;width val=&quot;33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3f4f69-8972-49eb-b2ba-8403dcc0fce4}&quot; /&gt;&lt;isInvalidForFieldText val=&quot;0&quot; /&gt;&lt;Image&gt;&lt;filename val=&quot;E:\breeze\content\14339732\2235601403-1\input\breezo\data\asimages\{d83f4f69-8972-49eb-b2ba-8403dcc0fce4}.png&quot; /&gt;&lt;left val=&quot;80&quot; /&gt;&lt;top val=&quot;120&quot; /&gt;&lt;width val=&quot;822&quot; /&gt;&lt;height val=&quot;539&quot; /&gt;&lt;hasText val=&quot;1&quot; 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89a254-6685-47af-a4e1-2d8be9496bfd}&quot; /&gt;&lt;isInvalidForFieldText val=&quot;0&quot; /&gt;&lt;Image&gt;&lt;filename val=&quot;E:\breeze\content\14339732\2235601403-1\input\breezo\data\asimages\{4c89a254-6685-47af-a4e1-2d8be9496bfd}.png&quot; /&gt;&lt;left val=&quot;223&quot; /&gt;&lt;top val=&quot;54&quot; /&gt;&lt;width val=&quot;518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572099-da0a-4381-b6e9-163c811ca4b3}&quot; /&gt;&lt;isInvalidForFieldText val=&quot;0&quot; /&gt;&lt;Image&gt;&lt;filename val=&quot;E:\breeze\content\14339732\2235601403-1\input\breezo\data\asimages\{3c572099-da0a-4381-b6e9-163c811ca4b3}.png&quot; /&gt;&lt;left val=&quot;66&quot; /&gt;&lt;top val=&quot;109&quot; /&gt;&lt;width val=&quot;846&quot; /&gt;&lt;height val=&quot;581&quot; /&gt;&lt;hasText val=&quot;1&quot; 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b0e430-613d-40d3-94be-38fcdd25518a}&quot; /&gt;&lt;isInvalidForFieldText val=&quot;0&quot; /&gt;&lt;Image&gt;&lt;filename val=&quot;E:\breeze\content\14339732\2235601403-1\input\breezo\data\asimages\{ccb0e430-613d-40d3-94be-38fcdd25518a}.png&quot; /&gt;&lt;left val=&quot;266&quot; /&gt;&lt;top val=&quot;54&quot; /&gt;&lt;width val=&quot;43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11b1d8-f563-49c8-9926-3996251407af}&quot; /&gt;&lt;isInvalidForFieldText val=&quot;0&quot; /&gt;&lt;Image&gt;&lt;filename val=&quot;E:\breeze\content\14339732\2235601403-1\input\breezo\data\asimages\{d411b1d8-f563-49c8-9926-3996251407af}.png&quot; /&gt;&lt;left val=&quot;86&quot; /&gt;&lt;top val=&quot;124&quot; /&gt;&lt;width val=&quot;845&quot; /&gt;&lt;height val=&quot;560&quot; /&gt;&lt;hasText val=&quot;1&quot; 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f33210-edb1-4a90-9bc7-f29ba0df1284}&quot; /&gt;&lt;isInvalidForFieldText val=&quot;0&quot; /&gt;&lt;Image&gt;&lt;filename val=&quot;E:\breeze\content\14339732\2235601403-1\input\breezo\data\asimages\{07f33210-edb1-4a90-9bc7-f29ba0df1284}.png&quot; /&gt;&lt;left val=&quot;64&quot; /&gt;&lt;top val=&quot;54&quot; /&gt;&lt;width val=&quot;83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005bd4-1098-42ee-87a1-279ae6fe9fb2}&quot; /&gt;&lt;isInvalidForFieldText val=&quot;0&quot; /&gt;&lt;Image&gt;&lt;filename val=&quot;E:\breeze\content\14339732\2235601403-1\input\breezo\data\asimages\{71005bd4-1098-42ee-87a1-279ae6fe9fb2}.png&quot; /&gt;&lt;left val=&quot;96&quot; /&gt;&lt;top val=&quot;124&quot; /&gt;&lt;width val=&quot;787&quot; /&gt;&lt;height val=&quot;560&quot; /&gt;&lt;hasText val=&quot;1&quot; 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b8071a-4ea1-42a4-ad60-5195dfd16537}&quot; /&gt;&lt;isInvalidForFieldText val=&quot;0&quot; /&gt;&lt;Image&gt;&lt;filename val=&quot;E:\breeze\content\14339732\2235601403-1\input\breezo\data\asimages\{5db8071a-4ea1-42a4-ad60-5195dfd16537}.png&quot; /&gt;&lt;left val=&quot;78&quot; /&gt;&lt;top val=&quot;54&quot; /&gt;&lt;width val=&quot;80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04744d-2695-49dc-96f3-8f0bfc8abe18}&quot; /&gt;&lt;isInvalidForFieldText val=&quot;0&quot; /&gt;&lt;Image&gt;&lt;filename val=&quot;E:\breeze\content\14339732\2235601403-1\input\breezo\data\asimages\{f604744d-2695-49dc-96f3-8f0bfc8abe18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30fd20-3263-4d28-89ea-5a1fba1913f7}&quot; /&gt;&lt;isInvalidForFieldText val=&quot;0&quot; /&gt;&lt;Image&gt;&lt;filename val=&quot;E:\breeze\content\14339732\2235601403-1\input\breezo\data\asimages\{d530fd20-3263-4d28-89ea-5a1fba1913f7}.png&quot; /&gt;&lt;left val=&quot;105&quot; /&gt;&lt;top val=&quot;109&quot; /&gt;&lt;width val=&quot;769&quot; /&gt;&lt;height val=&quot;571&quot; /&gt;&lt;hasText val=&quot;1&quot; 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8a45bb-60ed-46aa-80a0-07d1575f9df3}&quot; /&gt;&lt;isInvalidForFieldText val=&quot;0&quot; /&gt;&lt;Image&gt;&lt;filename val=&quot;E:\breeze\content\14339732\2235601403-1\input\breezo\data\asimages\{218a45bb-60ed-46aa-80a0-07d1575f9df3}.png&quot; /&gt;&lt;left val=&quot;90&quot; /&gt;&lt;top val=&quot;54&quot; /&gt;&lt;width val=&quot;78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d83f7a-21eb-4ff3-973e-3ad670442d92}&quot; /&gt;&lt;isInvalidForFieldText val=&quot;0&quot; /&gt;&lt;Image&gt;&lt;filename val=&quot;E:\breeze\content\14339732\2235601403-1\input\breezo\data\asimages\{c4d83f7a-21eb-4ff3-973e-3ad670442d92}.png&quot; /&gt;&lt;left val=&quot;96&quot; /&gt;&lt;top val=&quot;106&quot; /&gt;&lt;width val=&quot;798&quot; /&gt;&lt;height val=&quot;585&quot; /&gt;&lt;hasText val=&quot;1&quot; 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df3771-acc5-4e74-a3cc-c0fa920aa370}&quot; /&gt;&lt;isInvalidForFieldText val=&quot;0&quot; /&gt;&lt;Image&gt;&lt;filename val=&quot;E:\breeze\content\14339732\2235601403-1\input\breezo\data\asimages\{12df3771-acc5-4e74-a3cc-c0fa920aa370}.png&quot; /&gt;&lt;left val=&quot;176&quot; /&gt;&lt;top val=&quot;57&quot; /&gt;&lt;width val=&quot;610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dee048-f37f-414a-9eff-cb07a672faac}&quot; /&gt;&lt;isInvalidForFieldText val=&quot;0&quot; /&gt;&lt;Image&gt;&lt;filename val=&quot;E:\breeze\content\14339732\2235601403-1\input\breezo\data\asimages\{69dee048-f37f-414a-9eff-cb07a672faac}.png&quot; /&gt;&lt;left val=&quot;40&quot; /&gt;&lt;top val=&quot;116&quot; /&gt;&lt;width val=&quot;909&quot; /&gt;&lt;height val=&quot;568&quot; /&gt;&lt;hasText val=&quot;1&quot; 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a0d9bc-7380-4540-a88d-e0c4ba234142}&quot; /&gt;&lt;isInvalidForFieldText val=&quot;0&quot; /&gt;&lt;Image&gt;&lt;filename val=&quot;E:\breeze\content\14339732\2235601403-1\input\breezo\data\asimages\{97a0d9bc-7380-4540-a88d-e0c4ba234142}.png&quot; /&gt;&lt;left val=&quot;214&quot; /&gt;&lt;top val=&quot;57&quot; /&gt;&lt;width val=&quot;539&quot; /&gt;&lt;height val=&quot;50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dc8d19-a411-43e8-8723-b4a59f62fc75}&quot; /&gt;&lt;isInvalidForFieldText val=&quot;0&quot; /&gt;&lt;Image&gt;&lt;filename val=&quot;E:\breeze\content\14339732\2235601403-1\input\breezo\data\asimages\{82dc8d19-a411-43e8-8723-b4a59f62fc75}.png&quot; /&gt;&lt;left val=&quot;44&quot; /&gt;&lt;top val=&quot;110&quot; /&gt;&lt;width val=&quot;907&quot; /&gt;&lt;height val=&quot;592&quot; /&gt;&lt;hasText val=&quot;1&quot; 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cf5a6-78ea-4f75-b936-32ff7aa46250}&quot; /&gt;&lt;isInvalidForFieldText val=&quot;0&quot; /&gt;&lt;Image&gt;&lt;filename val=&quot;E:\breeze\content\14339732\2235601403-1\input\breezo\data\asimages\{3d7cf5a6-78ea-4f75-b936-32ff7aa46250}.png&quot; /&gt;&lt;left val=&quot;307&quot; /&gt;&lt;top val=&quot;57&quot; /&gt;&lt;width val=&quot;35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49f5ff-de26-4f42-a9fc-824a6f718bae}&quot; /&gt;&lt;isInvalidForFieldText val=&quot;0&quot; /&gt;&lt;Image&gt;&lt;filename val=&quot;E:\breeze\content\14339732\2235601403-1\input\breezo\data\asimages\{2549f5ff-de26-4f42-a9fc-824a6f718bae}.png&quot; /&gt;&lt;left val=&quot;44&quot; /&gt;&lt;top val=&quot;137&quot; /&gt;&lt;width val=&quot;909&quot; /&gt;&lt;height val=&quot;465&quot; /&gt;&lt;hasText val=&quot;1&quot; 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6d1117-239e-48d1-ae1c-4b91c4b62246}&quot; /&gt;&lt;isInvalidForFieldText val=&quot;0&quot; /&gt;&lt;Image&gt;&lt;filename val=&quot;E:\breeze\content\14339732\2235601403-1\input\breezo\data\asimages\{a76d1117-239e-48d1-ae1c-4b91c4b62246}.png&quot; /&gt;&lt;left val=&quot;103&quot; /&gt;&lt;top val=&quot;57&quot; /&gt;&lt;width val=&quot;76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65bdfd-910a-40c8-bb36-7488a1c7a806}&quot; /&gt;&lt;isInvalidForFieldText val=&quot;0&quot; /&gt;&lt;Image&gt;&lt;filename val=&quot;E:\breeze\content\14339732\2235601403-1\input\breezo\data\asimages\{a665bdfd-910a-40c8-bb36-7488a1c7a806}.png&quot; /&gt;&lt;left val=&quot;54&quot; /&gt;&lt;top val=&quot;124&quot; /&gt;&lt;width val=&quot;905&quot; /&gt;&lt;height val=&quot;548&quot; /&gt;&lt;hasText val=&quot;1&quot; /&gt;&lt;/Image&gt;&lt;/ThreeDShape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92DB8-6E89-4F93-8BED-69DBDC18264C}">
  <ds:schemaRefs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a1ba486-ff2f-4459-80ac-1ab5aa17f8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9729</TotalTime>
  <Words>441</Words>
  <Application>Microsoft Office PowerPoint</Application>
  <PresentationFormat>On-screen Show (4:3)</PresentationFormat>
  <Paragraphs>104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1_Ripple</vt:lpstr>
      <vt:lpstr>Office Theme</vt:lpstr>
      <vt:lpstr>Using CareerOneStop to Provide Virtual Services</vt:lpstr>
      <vt:lpstr>Challenge</vt:lpstr>
      <vt:lpstr>Agenda</vt:lpstr>
      <vt:lpstr>CareerOneStop</vt:lpstr>
      <vt:lpstr>Customer Needs</vt:lpstr>
      <vt:lpstr>Path: Change Your Occupation  or Industry</vt:lpstr>
      <vt:lpstr>Key Resources</vt:lpstr>
      <vt:lpstr>Contact Information</vt:lpstr>
      <vt:lpstr>Questions</vt:lpstr>
      <vt:lpstr>Screenshots</vt:lpstr>
      <vt:lpstr>Skills Matcher</vt:lpstr>
      <vt:lpstr>Skills Matcher Results</vt:lpstr>
      <vt:lpstr>mySkills myFuture</vt:lpstr>
      <vt:lpstr>mySkills myFuture: Career Matches</vt:lpstr>
      <vt:lpstr>mySkills myFuture: Compare Skills</vt:lpstr>
      <vt:lpstr>mySkills myFuture: Career Profile</vt:lpstr>
      <vt:lpstr>Career Reports: What’s hot?</vt:lpstr>
      <vt:lpstr>Fastest-Growing Careers</vt:lpstr>
      <vt:lpstr>Industry Reports</vt:lpstr>
      <vt:lpstr>Industries with Largest Employment</vt:lpstr>
      <vt:lpstr>Informational Interviews</vt:lpstr>
      <vt:lpstr>Resume Guide</vt:lpstr>
      <vt:lpstr>Elevator Speech</vt:lpstr>
      <vt:lpstr>Social Media / Network Online</vt:lpstr>
      <vt:lpstr>Business Finder</vt:lpstr>
      <vt:lpstr>Business Finder Results Page</vt:lpstr>
      <vt:lpstr>Business Finder: Detail Page</vt:lpstr>
      <vt:lpstr>Professional Association Finder</vt:lpstr>
      <vt:lpstr>Career Advisors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CareerOneStop Virtual Services</dc:title>
  <dc:creator>CareerOneStop</dc:creator>
  <cp:lastModifiedBy>Tenner, Kelly (DEED)</cp:lastModifiedBy>
  <cp:revision>402</cp:revision>
  <cp:lastPrinted>2021-02-07T23:24:01Z</cp:lastPrinted>
  <dcterms:created xsi:type="dcterms:W3CDTF">2007-04-17T16:38:40Z</dcterms:created>
  <dcterms:modified xsi:type="dcterms:W3CDTF">2025-07-11T13:09:23Z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